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7170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Мой прадед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Чуклеев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Андрей Петрович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 1 курса БПОУ ОО «ОКТС»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Чуклеев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Даниил Сергеевич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1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Чуклеев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Андрей 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Петрович,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1925г.р.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ыл призван в РККА  18 декабря 1942 года</a:t>
            </a:r>
            <a:r>
              <a:rPr lang="ru-RU" dirty="0" smtClean="0"/>
              <a:t> </a:t>
            </a:r>
            <a:r>
              <a:rPr lang="ru-RU" sz="31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Нижне-Тагильским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ГВК Свердловской области.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и\Pictures\чукле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62261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Служил на 3-ем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Белорусском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фронте снайпером-связистом. Освобождал Прибалтику , Белоруссию , прошёл боевой путь от Днепра до Восточной Пруссии. За время боевых действий сменил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специальность связиста на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танкиста.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Дослужился до звания сержант.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:\Users\и\Pictures\Чуклеев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2928958" cy="451168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марте 1945 танк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прадедушки был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подбит  на марше под </a:t>
            </a:r>
            <a:r>
              <a:rPr lang="ru-RU" sz="2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Кёнинсбергом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фаустпатроном</a:t>
            </a:r>
            <a:r>
              <a:rPr lang="ru-RU" sz="2800" b="0" dirty="0" smtClean="0">
                <a:solidFill>
                  <a:schemeClr val="tx1"/>
                </a:solidFill>
                <a:effectLst/>
              </a:rPr>
              <a:t>.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C:\Users\и\Pictures\Чуклеев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09384" y="207167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Победу встретил в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госпитале. Был награждён грамотой, медалью «За отвагу».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\Pictures\Чуклеев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\Pictures\чуклеев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756768" cy="4525962"/>
          </a:xfrm>
          <a:prstGeom prst="rect">
            <a:avLst/>
          </a:prstGeom>
          <a:noFill/>
        </p:spPr>
      </p:pic>
      <p:pic>
        <p:nvPicPr>
          <p:cNvPr id="6147" name="Picture 3" descr="C:\Users\и\Pictures\чуклеев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92882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\Pictures\чуклеев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7572" y="928670"/>
            <a:ext cx="6848856" cy="4216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515462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окончания войны служил в Прибалтике до 1950 года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Проживал в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городе Омске.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\Pictures\чуклеев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49292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85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Мой прадед – Чуклеев Андрей Петрович</vt:lpstr>
      <vt:lpstr>Чуклеев Андрей Петрович, 1925г.р. был призван в РККА  18 декабря 1942 года Нижне-Тагильским ГВК Свердловской области. </vt:lpstr>
      <vt:lpstr>Служил на 3-ем Белорусском фронте снайпером-связистом. Освобождал Прибалтику , Белоруссию , прошёл боевой путь от Днепра до Восточной Пруссии. За время боевых действий сменил специальность связиста на танкиста. Дослужился до звания сержант.</vt:lpstr>
      <vt:lpstr>В марте 1945 танк  прадедушки был подбит  на марше под Кёнинсбергом фаустпатроном.</vt:lpstr>
      <vt:lpstr>Победу встретил в госпитале. Был награждён грамотой, медалью «За отвагу».</vt:lpstr>
      <vt:lpstr>Слайд 6</vt:lpstr>
      <vt:lpstr>Слайд 7</vt:lpstr>
      <vt:lpstr>После окончания войны служил в Прибалтике до 1950 года.  Проживал в городе Омске. 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 – Чуклеев Андрей Петрович</dc:title>
  <dc:creator>и</dc:creator>
  <cp:lastModifiedBy>и</cp:lastModifiedBy>
  <cp:revision>8</cp:revision>
  <dcterms:created xsi:type="dcterms:W3CDTF">2019-01-31T15:20:51Z</dcterms:created>
  <dcterms:modified xsi:type="dcterms:W3CDTF">2019-01-31T16:05:05Z</dcterms:modified>
</cp:coreProperties>
</file>