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60" r:id="rId2"/>
    <p:sldId id="261" r:id="rId3"/>
    <p:sldId id="263" r:id="rId4"/>
    <p:sldId id="262" r:id="rId5"/>
    <p:sldId id="269" r:id="rId6"/>
    <p:sldId id="268" r:id="rId7"/>
    <p:sldId id="270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3AD62-B146-4C39-93AF-EE57CF175F1A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EBE10-0544-470B-860B-5D6A5790D64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80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EBE10-0544-470B-860B-5D6A5790D64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360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EBE10-0544-470B-860B-5D6A5790D64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127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1191-7F01-4DAB-98BC-5E0300F6F3CC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B2677-5224-4967-ACBF-9DB24A5B00B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1191-7F01-4DAB-98BC-5E0300F6F3CC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2677-5224-4967-ACBF-9DB24A5B00B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1191-7F01-4DAB-98BC-5E0300F6F3CC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2677-5224-4967-ACBF-9DB24A5B00B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1191-7F01-4DAB-98BC-5E0300F6F3CC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B2677-5224-4967-ACBF-9DB24A5B00B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1191-7F01-4DAB-98BC-5E0300F6F3CC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B2677-5224-4967-ACBF-9DB24A5B00B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1191-7F01-4DAB-98BC-5E0300F6F3CC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B2677-5224-4967-ACBF-9DB24A5B00B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1191-7F01-4DAB-98BC-5E0300F6F3CC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B2677-5224-4967-ACBF-9DB24A5B00B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1191-7F01-4DAB-98BC-5E0300F6F3CC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B2677-5224-4967-ACBF-9DB24A5B00B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1191-7F01-4DAB-98BC-5E0300F6F3CC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B2677-5224-4967-ACBF-9DB24A5B00B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1191-7F01-4DAB-98BC-5E0300F6F3CC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B2677-5224-4967-ACBF-9DB24A5B00B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1191-7F01-4DAB-98BC-5E0300F6F3CC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B2677-5224-4967-ACBF-9DB24A5B00B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6A01191-7F01-4DAB-98BC-5E0300F6F3CC}" type="datetimeFigureOut">
              <a:rPr lang="ru-RU" smtClean="0"/>
              <a:t>28.04.2015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F4B2677-5224-4967-ACBF-9DB24A5B00B4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rkadij\Desktop\георг.лен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9" y="1412776"/>
            <a:ext cx="4752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 помню! Я горжусь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37711" y="581522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Кузьмин Григорий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311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kadij\Desktop\ГРИГОРИЙ рабочая\С Днем Победы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4" b="7475"/>
          <a:stretch/>
        </p:blipFill>
        <p:spPr bwMode="auto">
          <a:xfrm>
            <a:off x="285750" y="188640"/>
            <a:ext cx="846271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19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kadij\Desktop\ГРИГОРИЙ рабочая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692696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год в начале мая к нам приходит очередная годовщина Праздника Великой Победы.  9 мая - это особенный для нашего народа праздник - другого такого, такого большого, насколько выстраданного, у нас, пожалуй, не найти. Мы отмечаем его как дань памяти и глубокого уважения славным защитникам Отечества, всем, кто самоотверженно, героически на фронте и в тылу приближал долгожданный день Великой Победы.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01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и фотографии\дед и внуки.Стар.фото\Мой де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590465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16216" y="764704"/>
            <a:ext cx="2376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хочу рассказать о человеке, в честь кого меня назвали Григорием-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мой прадедушка, ветеран Великой Отечественной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Войны,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Чмеленко Григорий Иванович.(1925-2000)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6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kadij\Desktop\карловка 2009+тара 0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3"/>
            <a:ext cx="8928993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Мои фотографии\дед и внуки.Стар.фото\Дед\старые фото\иван антонович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4148099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43637" y="116632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Чмеленко Григорий Иванович родился 24 октября 1925 года в селе Карловка Северо-Казахстанской области, в многодетной крестьянской семье, где  было 6 братьев и одна сестра.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476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kadij\Desktop\ГРИГОРИЙ рабочая\Презентация День победы2015\танк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0" y="115942"/>
            <a:ext cx="8954256" cy="662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404664"/>
            <a:ext cx="856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марте 1942 года в возрасте 18 лет был призван в армию, служил в 218 танковой бригаде на Дальнем Востоке, где велись боевые действия с Японией. В августе танковая бригада нарвалась на укрепрайон и попала под обстрел. Танк подорвался на мине, Григорию Ивановичу, единственному из экипажа, удалось выжить. Его подобрали советские войска и отправили в госпиталь в город   Лысва, где он находился 9 месяцев, вернулся домой только в 1946 году, он был не единственным в семье, кто прошел войну, с войны вернулись еще 4 брата.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77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kadij\Desktop\Карловка-лето 2007 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116632"/>
            <a:ext cx="891073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60648"/>
            <a:ext cx="88924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мирной жизни мой прадед посвятил себя людям и работе. Он 25 лет был управляющим совхоза. Ему было присвоено звание Заслуженного работника сельского хозяйства республики Казахстан. Пользовался большим уважением и любовью в своей семье и окружении. Был очень грамотным руководителем, отзывчивым и добрым человеком. Он умер от болезни в 2000 году. Мне много про него рассказывают, я каждый год бываю на его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Казахстане. </a:t>
            </a:r>
            <a:endParaRPr lang="ru-RU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 семье помнят и гордятся нашим дедушкой!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7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51720" y="-16164"/>
            <a:ext cx="54360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Отечественной войны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 Ленина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 «Знак почета»</a:t>
            </a:r>
          </a:p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Медали: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победу над Японией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Георгий Жуков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 войны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лет победы в Великой Отечественной Войне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лет победы в Великой Отечественной Войне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лет победы в Великой Отечественной Войне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лет вооруженных сил СССР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  лет вооруженных сил СССР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доблестный  труд в ознаменование 100-летия со дня рождения В.И. Ленина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освоение целинных земель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Участнику уборки 10 целинного урожая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лет целине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успехи в народном хозяйстве СССР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долголетний добросовестный  труд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заслуги перед Республикой</a:t>
            </a:r>
          </a:p>
        </p:txBody>
      </p:sp>
    </p:spTree>
    <p:extLst>
      <p:ext uri="{BB962C8B-B14F-4D97-AF65-F5344CB8AC3E}">
        <p14:creationId xmlns:p14="http://schemas.microsoft.com/office/powerpoint/2010/main" val="222214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kadij\Desktop\ГРИГОРИЙ рабочая\вечный огон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558924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30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418</TotalTime>
  <Words>353</Words>
  <Application>Microsoft Office PowerPoint</Application>
  <PresentationFormat>Экран (4:3)</PresentationFormat>
  <Paragraphs>31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Arkadij</dc:creator>
  <cp:lastModifiedBy>Arkadij</cp:lastModifiedBy>
  <cp:revision>30</cp:revision>
  <dcterms:created xsi:type="dcterms:W3CDTF">2015-04-27T11:36:59Z</dcterms:created>
  <dcterms:modified xsi:type="dcterms:W3CDTF">2015-04-28T12:53:02Z</dcterms:modified>
</cp:coreProperties>
</file>