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4"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41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796088" cy="987107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18435" name="AutoShape 2"/>
          <p:cNvSpPr>
            <a:spLocks noChangeArrowheads="1"/>
          </p:cNvSpPr>
          <p:nvPr/>
        </p:nvSpPr>
        <p:spPr bwMode="auto">
          <a:xfrm>
            <a:off x="0" y="0"/>
            <a:ext cx="6797675" cy="987266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18436" name="AutoShape 3"/>
          <p:cNvSpPr>
            <a:spLocks noChangeArrowheads="1"/>
          </p:cNvSpPr>
          <p:nvPr/>
        </p:nvSpPr>
        <p:spPr bwMode="auto">
          <a:xfrm>
            <a:off x="0" y="0"/>
            <a:ext cx="6797675" cy="987266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18437" name="Rectangle 4"/>
          <p:cNvSpPr>
            <a:spLocks noGrp="1" noChangeArrowheads="1"/>
          </p:cNvSpPr>
          <p:nvPr>
            <p:ph type="sldImg"/>
          </p:nvPr>
        </p:nvSpPr>
        <p:spPr bwMode="auto">
          <a:xfrm>
            <a:off x="1122363" y="947738"/>
            <a:ext cx="4548187" cy="341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1052513" y="4697413"/>
            <a:ext cx="4692650" cy="378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noTextEdit="1"/>
          </p:cNvSpPr>
          <p:nvPr>
            <p:ph type="sldImg"/>
          </p:nvPr>
        </p:nvSpPr>
        <p:spPr>
          <a:xfrm>
            <a:off x="1120775" y="947738"/>
            <a:ext cx="4554538"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p:cNvSpPr>
            <a:spLocks noChangeArrowheads="1"/>
          </p:cNvSpPr>
          <p:nvPr>
            <p:ph type="body" idx="1"/>
          </p:nvPr>
        </p:nvSpPr>
        <p:spPr>
          <a:xfrm>
            <a:off x="1052513" y="4697413"/>
            <a:ext cx="4697412" cy="37068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ChangeArrowheads="1" noTextEdit="1"/>
          </p:cNvSpPr>
          <p:nvPr>
            <p:ph type="sldImg"/>
          </p:nvPr>
        </p:nvSpPr>
        <p:spPr>
          <a:xfrm>
            <a:off x="1120775" y="947738"/>
            <a:ext cx="4554538"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p:cNvSpPr>
            <a:spLocks noChangeArrowheads="1"/>
          </p:cNvSpPr>
          <p:nvPr>
            <p:ph type="body" idx="1"/>
          </p:nvPr>
        </p:nvSpPr>
        <p:spPr>
          <a:xfrm>
            <a:off x="1052513" y="4697413"/>
            <a:ext cx="4697412" cy="37068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ChangeArrowheads="1" noTextEdit="1"/>
          </p:cNvSpPr>
          <p:nvPr>
            <p:ph type="sldImg"/>
          </p:nvPr>
        </p:nvSpPr>
        <p:spPr>
          <a:xfrm>
            <a:off x="1120775" y="947738"/>
            <a:ext cx="4554538" cy="3416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2"/>
          <p:cNvSpPr>
            <a:spLocks noChangeArrowheads="1"/>
          </p:cNvSpPr>
          <p:nvPr>
            <p:ph type="body" idx="1"/>
          </p:nvPr>
        </p:nvSpPr>
        <p:spPr>
          <a:xfrm>
            <a:off x="1052513" y="4697413"/>
            <a:ext cx="4697412" cy="37068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ChangeArrowheads="1" noTextEdit="1"/>
          </p:cNvSpPr>
          <p:nvPr>
            <p:ph type="sldImg"/>
          </p:nvPr>
        </p:nvSpPr>
        <p:spPr>
          <a:xfrm>
            <a:off x="1120775" y="947738"/>
            <a:ext cx="4556125" cy="34178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p:cNvSpPr>
            <a:spLocks noChangeArrowheads="1"/>
          </p:cNvSpPr>
          <p:nvPr>
            <p:ph type="body" idx="1"/>
          </p:nvPr>
        </p:nvSpPr>
        <p:spPr>
          <a:xfrm>
            <a:off x="1052513" y="4697413"/>
            <a:ext cx="4697412" cy="3789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FE636B44-A7E7-46A7-A9B1-841606A54C09}" type="slidenum">
              <a:rPr lang="en-US" altLang="ru-RU"/>
              <a:pPr>
                <a:defRPr/>
              </a:pPr>
              <a:t>‹#›</a:t>
            </a:fld>
            <a:endParaRPr lang="en-US" altLang="ru-RU"/>
          </a:p>
        </p:txBody>
      </p:sp>
    </p:spTree>
    <p:extLst>
      <p:ext uri="{BB962C8B-B14F-4D97-AF65-F5344CB8AC3E}">
        <p14:creationId xmlns:p14="http://schemas.microsoft.com/office/powerpoint/2010/main" val="349168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BD42E95E-5FCF-4B46-AB6E-E5CD5DCA92B8}" type="slidenum">
              <a:rPr lang="en-US" altLang="ru-RU"/>
              <a:pPr>
                <a:defRPr/>
              </a:pPr>
              <a:t>‹#›</a:t>
            </a:fld>
            <a:endParaRPr lang="en-US" altLang="ru-RU"/>
          </a:p>
        </p:txBody>
      </p:sp>
    </p:spTree>
    <p:extLst>
      <p:ext uri="{BB962C8B-B14F-4D97-AF65-F5344CB8AC3E}">
        <p14:creationId xmlns:p14="http://schemas.microsoft.com/office/powerpoint/2010/main" val="388764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6454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0037" cy="6454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507D167E-F52E-4A73-9665-A47E6E8D4CCB}" type="slidenum">
              <a:rPr lang="en-US" altLang="ru-RU"/>
              <a:pPr>
                <a:defRPr/>
              </a:pPr>
              <a:t>‹#›</a:t>
            </a:fld>
            <a:endParaRPr lang="en-US" altLang="ru-RU"/>
          </a:p>
        </p:txBody>
      </p:sp>
    </p:spTree>
    <p:extLst>
      <p:ext uri="{BB962C8B-B14F-4D97-AF65-F5344CB8AC3E}">
        <p14:creationId xmlns:p14="http://schemas.microsoft.com/office/powerpoint/2010/main" val="3254873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55192" y="1595933"/>
            <a:ext cx="7299157" cy="3670246"/>
          </a:xfrm>
        </p:spPr>
        <p:txBody>
          <a:bodyPr anchor="b"/>
          <a:lstStyle>
            <a:lvl1pPr>
              <a:defRPr sz="7937"/>
            </a:lvl1pPr>
          </a:lstStyle>
          <a:p>
            <a:r>
              <a:rPr lang="ru-RU" smtClean="0"/>
              <a:t>Образец заголовка</a:t>
            </a:r>
            <a:endParaRPr lang="en-US" dirty="0"/>
          </a:p>
        </p:txBody>
      </p:sp>
      <p:sp>
        <p:nvSpPr>
          <p:cNvPr id="3" name="Subtitle 2"/>
          <p:cNvSpPr>
            <a:spLocks noGrp="1"/>
          </p:cNvSpPr>
          <p:nvPr>
            <p:ph type="subTitle" idx="1"/>
          </p:nvPr>
        </p:nvSpPr>
        <p:spPr>
          <a:xfrm>
            <a:off x="955192" y="5266177"/>
            <a:ext cx="7299157" cy="949556"/>
          </a:xfrm>
        </p:spPr>
        <p:txBody>
          <a:bodyPr/>
          <a:lstStyle>
            <a:lvl1pPr marL="0" indent="0" algn="l">
              <a:buNone/>
              <a:defRPr cap="all">
                <a:solidFill>
                  <a:schemeClr val="bg2">
                    <a:lumMod val="40000"/>
                    <a:lumOff val="6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ltLang="ru-RU"/>
          </a:p>
        </p:txBody>
      </p:sp>
      <p:sp>
        <p:nvSpPr>
          <p:cNvPr id="5" name="Footer Placeholder 4"/>
          <p:cNvSpPr>
            <a:spLocks noGrp="1"/>
          </p:cNvSpPr>
          <p:nvPr>
            <p:ph type="ftr" sz="quarter" idx="11"/>
          </p:nvPr>
        </p:nvSpPr>
        <p:spPr/>
        <p:txBody>
          <a:bodyPr/>
          <a:lstStyle>
            <a:lvl1pPr>
              <a:defRPr/>
            </a:lvl1pPr>
          </a:lstStyle>
          <a:p>
            <a:pPr>
              <a:defRPr/>
            </a:pPr>
            <a:endParaRPr lang="de-DE" altLang="ru-RU"/>
          </a:p>
        </p:txBody>
      </p:sp>
      <p:sp>
        <p:nvSpPr>
          <p:cNvPr id="6" name="Slide Number Placeholder 5"/>
          <p:cNvSpPr>
            <a:spLocks noGrp="1"/>
          </p:cNvSpPr>
          <p:nvPr>
            <p:ph type="sldNum" sz="quarter" idx="12"/>
          </p:nvPr>
        </p:nvSpPr>
        <p:spPr/>
        <p:txBody>
          <a:bodyPr/>
          <a:lstStyle>
            <a:lvl1pPr>
              <a:defRPr/>
            </a:lvl1pPr>
          </a:lstStyle>
          <a:p>
            <a:pPr>
              <a:defRPr/>
            </a:pPr>
            <a:fld id="{F5E32FF7-B58E-4AD7-A902-C5AB11BB07D1}" type="slidenum">
              <a:rPr lang="de-DE" altLang="ru-RU"/>
              <a:pPr>
                <a:defRPr/>
              </a:pPr>
              <a:t>‹#›</a:t>
            </a:fld>
            <a:endParaRPr lang="de-DE" altLang="ru-RU"/>
          </a:p>
        </p:txBody>
      </p:sp>
    </p:spTree>
    <p:extLst>
      <p:ext uri="{BB962C8B-B14F-4D97-AF65-F5344CB8AC3E}">
        <p14:creationId xmlns:p14="http://schemas.microsoft.com/office/powerpoint/2010/main" val="411442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ltLang="ru-RU"/>
          </a:p>
        </p:txBody>
      </p:sp>
      <p:sp>
        <p:nvSpPr>
          <p:cNvPr id="5" name="Footer Placeholder 4"/>
          <p:cNvSpPr>
            <a:spLocks noGrp="1"/>
          </p:cNvSpPr>
          <p:nvPr>
            <p:ph type="ftr" sz="quarter" idx="11"/>
          </p:nvPr>
        </p:nvSpPr>
        <p:spPr/>
        <p:txBody>
          <a:bodyPr/>
          <a:lstStyle>
            <a:lvl1pPr>
              <a:defRPr/>
            </a:lvl1pPr>
          </a:lstStyle>
          <a:p>
            <a:pPr>
              <a:defRPr/>
            </a:pPr>
            <a:endParaRPr lang="de-DE" altLang="ru-RU"/>
          </a:p>
        </p:txBody>
      </p:sp>
      <p:sp>
        <p:nvSpPr>
          <p:cNvPr id="6" name="Slide Number Placeholder 5"/>
          <p:cNvSpPr>
            <a:spLocks noGrp="1"/>
          </p:cNvSpPr>
          <p:nvPr>
            <p:ph type="sldNum" sz="quarter" idx="12"/>
          </p:nvPr>
        </p:nvSpPr>
        <p:spPr/>
        <p:txBody>
          <a:bodyPr/>
          <a:lstStyle>
            <a:lvl1pPr>
              <a:defRPr/>
            </a:lvl1pPr>
          </a:lstStyle>
          <a:p>
            <a:pPr>
              <a:defRPr/>
            </a:pPr>
            <a:fld id="{70A49686-F206-4150-8CA3-254BCE8EB12C}" type="slidenum">
              <a:rPr lang="de-DE" altLang="ru-RU"/>
              <a:pPr>
                <a:defRPr/>
              </a:pPr>
              <a:t>‹#›</a:t>
            </a:fld>
            <a:endParaRPr lang="de-DE" altLang="ru-RU"/>
          </a:p>
        </p:txBody>
      </p:sp>
    </p:spTree>
    <p:extLst>
      <p:ext uri="{BB962C8B-B14F-4D97-AF65-F5344CB8AC3E}">
        <p14:creationId xmlns:p14="http://schemas.microsoft.com/office/powerpoint/2010/main" val="76986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55194" y="3154532"/>
            <a:ext cx="7299156" cy="2111646"/>
          </a:xfrm>
        </p:spPr>
        <p:txBody>
          <a:bodyPr anchor="b"/>
          <a:lstStyle>
            <a:lvl1pPr algn="l">
              <a:defRPr sz="4409"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955192" y="5266178"/>
            <a:ext cx="7299157" cy="948432"/>
          </a:xfrm>
        </p:spPr>
        <p:txBody>
          <a:bodyPr/>
          <a:lstStyle>
            <a:lvl1pPr marL="0" indent="0" algn="l">
              <a:buNone/>
              <a:defRPr sz="2205" cap="all">
                <a:solidFill>
                  <a:schemeClr val="bg2">
                    <a:lumMod val="40000"/>
                    <a:lumOff val="6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de-DE" altLang="ru-RU"/>
          </a:p>
        </p:txBody>
      </p:sp>
      <p:sp>
        <p:nvSpPr>
          <p:cNvPr id="5" name="Footer Placeholder 4"/>
          <p:cNvSpPr>
            <a:spLocks noGrp="1"/>
          </p:cNvSpPr>
          <p:nvPr>
            <p:ph type="ftr" sz="quarter" idx="11"/>
          </p:nvPr>
        </p:nvSpPr>
        <p:spPr/>
        <p:txBody>
          <a:bodyPr/>
          <a:lstStyle>
            <a:lvl1pPr>
              <a:defRPr/>
            </a:lvl1pPr>
          </a:lstStyle>
          <a:p>
            <a:pPr>
              <a:defRPr/>
            </a:pPr>
            <a:endParaRPr lang="de-DE" altLang="ru-RU"/>
          </a:p>
        </p:txBody>
      </p:sp>
      <p:sp>
        <p:nvSpPr>
          <p:cNvPr id="6" name="Slide Number Placeholder 5"/>
          <p:cNvSpPr>
            <a:spLocks noGrp="1"/>
          </p:cNvSpPr>
          <p:nvPr>
            <p:ph type="sldNum" sz="quarter" idx="12"/>
          </p:nvPr>
        </p:nvSpPr>
        <p:spPr/>
        <p:txBody>
          <a:bodyPr/>
          <a:lstStyle>
            <a:lvl1pPr>
              <a:defRPr/>
            </a:lvl1pPr>
          </a:lstStyle>
          <a:p>
            <a:pPr>
              <a:defRPr/>
            </a:pPr>
            <a:fld id="{5180BFAC-4BCC-4769-8FEE-3EF38A96BCC4}" type="slidenum">
              <a:rPr lang="de-DE" altLang="ru-RU"/>
              <a:pPr>
                <a:defRPr/>
              </a:pPr>
              <a:t>‹#›</a:t>
            </a:fld>
            <a:endParaRPr lang="de-DE" altLang="ru-RU"/>
          </a:p>
        </p:txBody>
      </p:sp>
    </p:spTree>
    <p:extLst>
      <p:ext uri="{BB962C8B-B14F-4D97-AF65-F5344CB8AC3E}">
        <p14:creationId xmlns:p14="http://schemas.microsoft.com/office/powerpoint/2010/main" val="208029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2482" y="2271404"/>
            <a:ext cx="3635941" cy="4625052"/>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76483" y="2266462"/>
            <a:ext cx="3635943" cy="4629992"/>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a:defRPr/>
            </a:lvl1pPr>
          </a:lstStyle>
          <a:p>
            <a:pPr>
              <a:defRPr/>
            </a:pPr>
            <a:endParaRPr lang="de-DE" altLang="ru-RU"/>
          </a:p>
        </p:txBody>
      </p:sp>
      <p:sp>
        <p:nvSpPr>
          <p:cNvPr id="6" name="Footer Placeholder 5"/>
          <p:cNvSpPr>
            <a:spLocks noGrp="1"/>
          </p:cNvSpPr>
          <p:nvPr>
            <p:ph type="ftr" sz="quarter" idx="11"/>
          </p:nvPr>
        </p:nvSpPr>
        <p:spPr/>
        <p:txBody>
          <a:bodyPr/>
          <a:lstStyle>
            <a:lvl1pPr>
              <a:defRPr/>
            </a:lvl1pPr>
          </a:lstStyle>
          <a:p>
            <a:pPr>
              <a:defRPr/>
            </a:pPr>
            <a:endParaRPr lang="de-DE" altLang="ru-RU"/>
          </a:p>
        </p:txBody>
      </p:sp>
      <p:sp>
        <p:nvSpPr>
          <p:cNvPr id="7" name="Slide Number Placeholder 6"/>
          <p:cNvSpPr>
            <a:spLocks noGrp="1"/>
          </p:cNvSpPr>
          <p:nvPr>
            <p:ph type="sldNum" sz="quarter" idx="12"/>
          </p:nvPr>
        </p:nvSpPr>
        <p:spPr/>
        <p:txBody>
          <a:bodyPr/>
          <a:lstStyle>
            <a:lvl1pPr>
              <a:defRPr/>
            </a:lvl1pPr>
          </a:lstStyle>
          <a:p>
            <a:pPr>
              <a:defRPr/>
            </a:pPr>
            <a:fld id="{C032D484-2259-4FE8-9B35-8742FF0A94B8}" type="slidenum">
              <a:rPr lang="de-DE" altLang="ru-RU"/>
              <a:pPr>
                <a:defRPr/>
              </a:pPr>
              <a:t>‹#›</a:t>
            </a:fld>
            <a:endParaRPr lang="de-DE" altLang="ru-RU"/>
          </a:p>
        </p:txBody>
      </p:sp>
    </p:spTree>
    <p:extLst>
      <p:ext uri="{BB962C8B-B14F-4D97-AF65-F5344CB8AC3E}">
        <p14:creationId xmlns:p14="http://schemas.microsoft.com/office/powerpoint/2010/main" val="49272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12482" y="2099910"/>
            <a:ext cx="3635939"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4" name="Content Placeholder 3"/>
          <p:cNvSpPr>
            <a:spLocks noGrp="1"/>
          </p:cNvSpPr>
          <p:nvPr>
            <p:ph sz="half" idx="2"/>
          </p:nvPr>
        </p:nvSpPr>
        <p:spPr>
          <a:xfrm>
            <a:off x="912482" y="2771881"/>
            <a:ext cx="3635941" cy="4124573"/>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76484" y="2099910"/>
            <a:ext cx="3635941"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6" name="Content Placeholder 5"/>
          <p:cNvSpPr>
            <a:spLocks noGrp="1"/>
          </p:cNvSpPr>
          <p:nvPr>
            <p:ph sz="quarter" idx="4"/>
          </p:nvPr>
        </p:nvSpPr>
        <p:spPr>
          <a:xfrm>
            <a:off x="4676484" y="2771881"/>
            <a:ext cx="3635941" cy="4124573"/>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endParaRPr lang="de-DE" altLang="ru-RU"/>
          </a:p>
        </p:txBody>
      </p:sp>
      <p:sp>
        <p:nvSpPr>
          <p:cNvPr id="8" name="Footer Placeholder 7"/>
          <p:cNvSpPr>
            <a:spLocks noGrp="1"/>
          </p:cNvSpPr>
          <p:nvPr>
            <p:ph type="ftr" sz="quarter" idx="11"/>
          </p:nvPr>
        </p:nvSpPr>
        <p:spPr/>
        <p:txBody>
          <a:bodyPr/>
          <a:lstStyle>
            <a:lvl1pPr>
              <a:defRPr/>
            </a:lvl1pPr>
          </a:lstStyle>
          <a:p>
            <a:pPr>
              <a:defRPr/>
            </a:pPr>
            <a:endParaRPr lang="de-DE" altLang="ru-RU"/>
          </a:p>
        </p:txBody>
      </p:sp>
      <p:sp>
        <p:nvSpPr>
          <p:cNvPr id="9" name="Slide Number Placeholder 8"/>
          <p:cNvSpPr>
            <a:spLocks noGrp="1"/>
          </p:cNvSpPr>
          <p:nvPr>
            <p:ph type="sldNum" sz="quarter" idx="12"/>
          </p:nvPr>
        </p:nvSpPr>
        <p:spPr/>
        <p:txBody>
          <a:bodyPr/>
          <a:lstStyle>
            <a:lvl1pPr>
              <a:defRPr/>
            </a:lvl1pPr>
          </a:lstStyle>
          <a:p>
            <a:pPr>
              <a:defRPr/>
            </a:pPr>
            <a:fld id="{381C6D65-C573-4B2A-97C1-16F562C4E9F9}" type="slidenum">
              <a:rPr lang="de-DE" altLang="ru-RU"/>
              <a:pPr>
                <a:defRPr/>
              </a:pPr>
              <a:t>‹#›</a:t>
            </a:fld>
            <a:endParaRPr lang="de-DE" altLang="ru-RU"/>
          </a:p>
        </p:txBody>
      </p:sp>
    </p:spTree>
    <p:extLst>
      <p:ext uri="{BB962C8B-B14F-4D97-AF65-F5344CB8AC3E}">
        <p14:creationId xmlns:p14="http://schemas.microsoft.com/office/powerpoint/2010/main" val="3874545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a:defRPr/>
            </a:lvl1pPr>
          </a:lstStyle>
          <a:p>
            <a:pPr>
              <a:defRPr/>
            </a:pPr>
            <a:endParaRPr lang="de-DE" altLang="ru-RU"/>
          </a:p>
        </p:txBody>
      </p:sp>
      <p:sp>
        <p:nvSpPr>
          <p:cNvPr id="4" name="Footer Placeholder 3"/>
          <p:cNvSpPr>
            <a:spLocks noGrp="1"/>
          </p:cNvSpPr>
          <p:nvPr>
            <p:ph type="ftr" sz="quarter" idx="11"/>
          </p:nvPr>
        </p:nvSpPr>
        <p:spPr/>
        <p:txBody>
          <a:bodyPr/>
          <a:lstStyle>
            <a:lvl1pPr>
              <a:defRPr/>
            </a:lvl1pPr>
          </a:lstStyle>
          <a:p>
            <a:pPr>
              <a:defRPr/>
            </a:pPr>
            <a:endParaRPr lang="de-DE" altLang="ru-RU"/>
          </a:p>
        </p:txBody>
      </p:sp>
      <p:sp>
        <p:nvSpPr>
          <p:cNvPr id="5" name="Slide Number Placeholder 4"/>
          <p:cNvSpPr>
            <a:spLocks noGrp="1"/>
          </p:cNvSpPr>
          <p:nvPr>
            <p:ph type="sldNum" sz="quarter" idx="12"/>
          </p:nvPr>
        </p:nvSpPr>
        <p:spPr/>
        <p:txBody>
          <a:bodyPr/>
          <a:lstStyle>
            <a:lvl1pPr>
              <a:defRPr/>
            </a:lvl1pPr>
          </a:lstStyle>
          <a:p>
            <a:pPr>
              <a:defRPr/>
            </a:pPr>
            <a:fld id="{D692A70E-4C71-4C19-8D62-900D5AB0162F}" type="slidenum">
              <a:rPr lang="de-DE" altLang="ru-RU"/>
              <a:pPr>
                <a:defRPr/>
              </a:pPr>
              <a:t>‹#›</a:t>
            </a:fld>
            <a:endParaRPr lang="de-DE" altLang="ru-RU"/>
          </a:p>
        </p:txBody>
      </p:sp>
    </p:spTree>
    <p:extLst>
      <p:ext uri="{BB962C8B-B14F-4D97-AF65-F5344CB8AC3E}">
        <p14:creationId xmlns:p14="http://schemas.microsoft.com/office/powerpoint/2010/main" val="835045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de-DE" altLang="ru-RU"/>
          </a:p>
        </p:txBody>
      </p:sp>
      <p:sp>
        <p:nvSpPr>
          <p:cNvPr id="3" name="Footer Placeholder 2"/>
          <p:cNvSpPr>
            <a:spLocks noGrp="1"/>
          </p:cNvSpPr>
          <p:nvPr>
            <p:ph type="ftr" sz="quarter" idx="11"/>
          </p:nvPr>
        </p:nvSpPr>
        <p:spPr/>
        <p:txBody>
          <a:bodyPr/>
          <a:lstStyle>
            <a:lvl1pPr>
              <a:defRPr/>
            </a:lvl1pPr>
          </a:lstStyle>
          <a:p>
            <a:pPr>
              <a:defRPr/>
            </a:pPr>
            <a:endParaRPr lang="de-DE" altLang="ru-RU"/>
          </a:p>
        </p:txBody>
      </p:sp>
      <p:sp>
        <p:nvSpPr>
          <p:cNvPr id="4" name="Slide Number Placeholder 3"/>
          <p:cNvSpPr>
            <a:spLocks noGrp="1"/>
          </p:cNvSpPr>
          <p:nvPr>
            <p:ph type="sldNum" sz="quarter" idx="12"/>
          </p:nvPr>
        </p:nvSpPr>
        <p:spPr/>
        <p:txBody>
          <a:bodyPr/>
          <a:lstStyle>
            <a:lvl1pPr>
              <a:defRPr/>
            </a:lvl1pPr>
          </a:lstStyle>
          <a:p>
            <a:pPr>
              <a:defRPr/>
            </a:pPr>
            <a:fld id="{EA72D7D5-21D4-4E56-A790-EC40C7C93D47}" type="slidenum">
              <a:rPr lang="de-DE" altLang="ru-RU"/>
              <a:pPr>
                <a:defRPr/>
              </a:pPr>
              <a:t>‹#›</a:t>
            </a:fld>
            <a:endParaRPr lang="de-DE" altLang="ru-RU"/>
          </a:p>
        </p:txBody>
      </p:sp>
    </p:spTree>
    <p:extLst>
      <p:ext uri="{BB962C8B-B14F-4D97-AF65-F5344CB8AC3E}">
        <p14:creationId xmlns:p14="http://schemas.microsoft.com/office/powerpoint/2010/main" val="418509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5191" y="1595932"/>
            <a:ext cx="2812810" cy="1595931"/>
          </a:xfrm>
        </p:spPr>
        <p:txBody>
          <a:bodyPr anchor="b"/>
          <a:lstStyle>
            <a:lvl1pPr algn="l">
              <a:defRPr sz="2646" b="0"/>
            </a:lvl1pPr>
          </a:lstStyle>
          <a:p>
            <a:r>
              <a:rPr lang="ru-RU" smtClean="0"/>
              <a:t>Образец заголовка</a:t>
            </a:r>
            <a:endParaRPr lang="en-US" dirty="0"/>
          </a:p>
        </p:txBody>
      </p:sp>
      <p:sp>
        <p:nvSpPr>
          <p:cNvPr id="3" name="Content Placeholder 2"/>
          <p:cNvSpPr>
            <a:spLocks noGrp="1"/>
          </p:cNvSpPr>
          <p:nvPr>
            <p:ph idx="1"/>
          </p:nvPr>
        </p:nvSpPr>
        <p:spPr>
          <a:xfrm>
            <a:off x="3957061" y="1595932"/>
            <a:ext cx="4297289" cy="5039783"/>
          </a:xfrm>
        </p:spPr>
        <p:txBody>
          <a:bodyPr anchor="ctr"/>
          <a:lstStyle>
            <a:lvl1pPr>
              <a:defRPr sz="2205"/>
            </a:lvl1pPr>
            <a:lvl2pPr>
              <a:defRPr sz="1984"/>
            </a:lvl2pPr>
            <a:lvl3pPr>
              <a:defRPr sz="1764"/>
            </a:lvl3pPr>
            <a:lvl4pPr>
              <a:defRPr sz="1543"/>
            </a:lvl4pPr>
            <a:lvl5pPr>
              <a:defRPr sz="1543"/>
            </a:lvl5pPr>
            <a:lvl6pPr>
              <a:defRPr sz="1543"/>
            </a:lvl6pPr>
            <a:lvl7pPr>
              <a:defRPr sz="1543"/>
            </a:lvl7pPr>
            <a:lvl8pPr>
              <a:defRPr sz="1543"/>
            </a:lvl8pPr>
            <a:lvl9pPr>
              <a:defRPr sz="154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55191" y="3449453"/>
            <a:ext cx="2812810" cy="3191862"/>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de-DE" altLang="ru-RU"/>
          </a:p>
        </p:txBody>
      </p:sp>
      <p:sp>
        <p:nvSpPr>
          <p:cNvPr id="6" name="Footer Placeholder 5"/>
          <p:cNvSpPr>
            <a:spLocks noGrp="1"/>
          </p:cNvSpPr>
          <p:nvPr>
            <p:ph type="ftr" sz="quarter" idx="11"/>
          </p:nvPr>
        </p:nvSpPr>
        <p:spPr/>
        <p:txBody>
          <a:bodyPr/>
          <a:lstStyle>
            <a:lvl1pPr>
              <a:defRPr/>
            </a:lvl1pPr>
          </a:lstStyle>
          <a:p>
            <a:pPr>
              <a:defRPr/>
            </a:pPr>
            <a:endParaRPr lang="de-DE" altLang="ru-RU"/>
          </a:p>
        </p:txBody>
      </p:sp>
      <p:sp>
        <p:nvSpPr>
          <p:cNvPr id="7" name="Slide Number Placeholder 6"/>
          <p:cNvSpPr>
            <a:spLocks noGrp="1"/>
          </p:cNvSpPr>
          <p:nvPr>
            <p:ph type="sldNum" sz="quarter" idx="12"/>
          </p:nvPr>
        </p:nvSpPr>
        <p:spPr/>
        <p:txBody>
          <a:bodyPr/>
          <a:lstStyle>
            <a:lvl1pPr>
              <a:defRPr/>
            </a:lvl1pPr>
          </a:lstStyle>
          <a:p>
            <a:pPr>
              <a:defRPr/>
            </a:pPr>
            <a:fld id="{2E876A02-92E2-4024-B71E-6FA3D14652A3}" type="slidenum">
              <a:rPr lang="de-DE" altLang="ru-RU"/>
              <a:pPr>
                <a:defRPr/>
              </a:pPr>
              <a:t>‹#›</a:t>
            </a:fld>
            <a:endParaRPr lang="de-DE" altLang="ru-RU"/>
          </a:p>
        </p:txBody>
      </p:sp>
    </p:spTree>
    <p:extLst>
      <p:ext uri="{BB962C8B-B14F-4D97-AF65-F5344CB8AC3E}">
        <p14:creationId xmlns:p14="http://schemas.microsoft.com/office/powerpoint/2010/main" val="7725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98BB9B00-BD4D-4248-9D07-8F3EBD615E50}" type="slidenum">
              <a:rPr lang="en-US" altLang="ru-RU"/>
              <a:pPr>
                <a:defRPr/>
              </a:pPr>
              <a:t>‹#›</a:t>
            </a:fld>
            <a:endParaRPr lang="en-US" altLang="ru-RU"/>
          </a:p>
        </p:txBody>
      </p:sp>
    </p:spTree>
    <p:extLst>
      <p:ext uri="{BB962C8B-B14F-4D97-AF65-F5344CB8AC3E}">
        <p14:creationId xmlns:p14="http://schemas.microsoft.com/office/powerpoint/2010/main" val="1154371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4326" y="2043903"/>
            <a:ext cx="4212028" cy="1735934"/>
          </a:xfrm>
        </p:spPr>
        <p:txBody>
          <a:bodyPr anchor="b">
            <a:normAutofit/>
          </a:bodyPr>
          <a:lstStyle>
            <a:lvl1pPr algn="l">
              <a:defRPr sz="3968"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747541" y="1259946"/>
            <a:ext cx="2646853" cy="5039783"/>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5191" y="4031827"/>
            <a:ext cx="4205473" cy="1511935"/>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de-DE" altLang="ru-RU"/>
          </a:p>
        </p:txBody>
      </p:sp>
      <p:sp>
        <p:nvSpPr>
          <p:cNvPr id="6" name="Footer Placeholder 5"/>
          <p:cNvSpPr>
            <a:spLocks noGrp="1"/>
          </p:cNvSpPr>
          <p:nvPr>
            <p:ph type="ftr" sz="quarter" idx="11"/>
          </p:nvPr>
        </p:nvSpPr>
        <p:spPr/>
        <p:txBody>
          <a:bodyPr/>
          <a:lstStyle>
            <a:lvl1pPr>
              <a:defRPr/>
            </a:lvl1pPr>
          </a:lstStyle>
          <a:p>
            <a:pPr>
              <a:defRPr/>
            </a:pPr>
            <a:endParaRPr lang="de-DE" altLang="ru-RU"/>
          </a:p>
        </p:txBody>
      </p:sp>
      <p:sp>
        <p:nvSpPr>
          <p:cNvPr id="7" name="Slide Number Placeholder 6"/>
          <p:cNvSpPr>
            <a:spLocks noGrp="1"/>
          </p:cNvSpPr>
          <p:nvPr>
            <p:ph type="sldNum" sz="quarter" idx="12"/>
          </p:nvPr>
        </p:nvSpPr>
        <p:spPr/>
        <p:txBody>
          <a:bodyPr/>
          <a:lstStyle>
            <a:lvl1pPr>
              <a:defRPr/>
            </a:lvl1pPr>
          </a:lstStyle>
          <a:p>
            <a:pPr>
              <a:defRPr/>
            </a:pPr>
            <a:fld id="{ABCC48C1-FF73-44A0-B21B-F7FCA0064E75}" type="slidenum">
              <a:rPr lang="de-DE" altLang="ru-RU"/>
              <a:pPr>
                <a:defRPr/>
              </a:pPr>
              <a:t>‹#›</a:t>
            </a:fld>
            <a:endParaRPr lang="de-DE" altLang="ru-RU"/>
          </a:p>
        </p:txBody>
      </p:sp>
    </p:spTree>
    <p:extLst>
      <p:ext uri="{BB962C8B-B14F-4D97-AF65-F5344CB8AC3E}">
        <p14:creationId xmlns:p14="http://schemas.microsoft.com/office/powerpoint/2010/main" val="234816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5194" y="5291758"/>
            <a:ext cx="7299156" cy="624724"/>
          </a:xfrm>
        </p:spPr>
        <p:txBody>
          <a:bodyPr anchor="b">
            <a:normAutofit/>
          </a:bodyPr>
          <a:lstStyle>
            <a:lvl1pPr algn="l">
              <a:defRPr sz="2646"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55192" y="755968"/>
            <a:ext cx="7299157" cy="401316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5193" y="5916482"/>
            <a:ext cx="7299155" cy="544226"/>
          </a:xfrm>
        </p:spPr>
        <p:txBody>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n-US" altLang="ru-RU"/>
          </a:p>
        </p:txBody>
      </p:sp>
      <p:sp>
        <p:nvSpPr>
          <p:cNvPr id="7" name="Slide Number Placeholder 5"/>
          <p:cNvSpPr>
            <a:spLocks noGrp="1"/>
          </p:cNvSpPr>
          <p:nvPr>
            <p:ph type="sldNum" sz="quarter" idx="12"/>
          </p:nvPr>
        </p:nvSpPr>
        <p:spPr/>
        <p:txBody>
          <a:bodyPr/>
          <a:lstStyle>
            <a:lvl1pPr>
              <a:defRPr/>
            </a:lvl1pPr>
          </a:lstStyle>
          <a:p>
            <a:pPr>
              <a:defRPr/>
            </a:pPr>
            <a:fld id="{B8C419B6-838C-411D-A740-CAE280479CE5}" type="slidenum">
              <a:rPr lang="en-US" altLang="ru-RU"/>
              <a:pPr>
                <a:defRPr/>
              </a:pPr>
              <a:t>‹#›</a:t>
            </a:fld>
            <a:endParaRPr lang="en-US" altLang="ru-RU"/>
          </a:p>
        </p:txBody>
      </p:sp>
    </p:spTree>
    <p:extLst>
      <p:ext uri="{BB962C8B-B14F-4D97-AF65-F5344CB8AC3E}">
        <p14:creationId xmlns:p14="http://schemas.microsoft.com/office/powerpoint/2010/main" val="376651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55192" y="1595931"/>
            <a:ext cx="7299157" cy="2183906"/>
          </a:xfrm>
        </p:spPr>
        <p:txBody>
          <a:bodyPr/>
          <a:lstStyle>
            <a:lvl1pPr>
              <a:defRPr sz="5291"/>
            </a:lvl1pPr>
          </a:lstStyle>
          <a:p>
            <a:r>
              <a:rPr lang="ru-RU" smtClean="0"/>
              <a:t>Образец заголовка</a:t>
            </a:r>
            <a:endParaRPr lang="en-US" dirty="0"/>
          </a:p>
        </p:txBody>
      </p:sp>
      <p:sp>
        <p:nvSpPr>
          <p:cNvPr id="8" name="Text Placeholder 3"/>
          <p:cNvSpPr>
            <a:spLocks noGrp="1"/>
          </p:cNvSpPr>
          <p:nvPr>
            <p:ph type="body" sz="half" idx="2"/>
          </p:nvPr>
        </p:nvSpPr>
        <p:spPr>
          <a:xfrm>
            <a:off x="955192" y="4031827"/>
            <a:ext cx="7299157" cy="2603888"/>
          </a:xfrm>
        </p:spPr>
        <p:txBody>
          <a:bodyPr anchor="ct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pPr>
              <a:defRPr/>
            </a:pPr>
            <a:fld id="{C25BC7A2-1B01-4652-BCE9-4F6FF9885FC8}" type="slidenum">
              <a:rPr lang="en-US" altLang="ru-RU"/>
              <a:pPr>
                <a:defRPr/>
              </a:pPr>
              <a:t>‹#›</a:t>
            </a:fld>
            <a:endParaRPr lang="en-US" altLang="ru-RU"/>
          </a:p>
        </p:txBody>
      </p:sp>
    </p:spTree>
    <p:extLst>
      <p:ext uri="{BB962C8B-B14F-4D97-AF65-F5344CB8AC3E}">
        <p14:creationId xmlns:p14="http://schemas.microsoft.com/office/powerpoint/2010/main" val="347312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p:nvPr/>
        </p:nvSpPr>
        <p:spPr>
          <a:xfrm>
            <a:off x="742950" y="1069975"/>
            <a:ext cx="663575" cy="2017713"/>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a:lnSpc>
                <a:spcPct val="93000"/>
              </a:lnSpc>
              <a:buClr>
                <a:srgbClr val="000000"/>
              </a:buClr>
              <a:buSzPct val="100000"/>
              <a:buFont typeface="Times New Roman" panose="02020603050405020304" pitchFamily="18" charset="0"/>
              <a:buNone/>
              <a:defRPr/>
            </a:pPr>
            <a:r>
              <a:rPr lang="en-US" sz="13448" dirty="0"/>
              <a:t>“</a:t>
            </a:r>
          </a:p>
        </p:txBody>
      </p:sp>
      <p:sp>
        <p:nvSpPr>
          <p:cNvPr id="6" name="TextBox 5"/>
          <p:cNvSpPr txBox="1"/>
          <p:nvPr/>
        </p:nvSpPr>
        <p:spPr>
          <a:xfrm>
            <a:off x="7716838" y="2881313"/>
            <a:ext cx="663575" cy="2016125"/>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a:lnSpc>
                <a:spcPct val="93000"/>
              </a:lnSpc>
              <a:buClr>
                <a:srgbClr val="000000"/>
              </a:buClr>
              <a:buSzPct val="100000"/>
              <a:buFont typeface="Times New Roman" panose="02020603050405020304" pitchFamily="18" charset="0"/>
              <a:buNone/>
              <a:defRPr/>
            </a:pPr>
            <a:r>
              <a:rPr lang="en-US" sz="13448" dirty="0"/>
              <a:t>”</a:t>
            </a:r>
          </a:p>
        </p:txBody>
      </p:sp>
      <p:sp>
        <p:nvSpPr>
          <p:cNvPr id="2" name="Title 1"/>
          <p:cNvSpPr>
            <a:spLocks noGrp="1"/>
          </p:cNvSpPr>
          <p:nvPr>
            <p:ph type="title"/>
          </p:nvPr>
        </p:nvSpPr>
        <p:spPr>
          <a:xfrm>
            <a:off x="1302422" y="1595931"/>
            <a:ext cx="6615740" cy="2561090"/>
          </a:xfrm>
        </p:spPr>
        <p:txBody>
          <a:bodyPr/>
          <a:lstStyle>
            <a:lvl1pPr>
              <a:defRPr sz="5291"/>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596515" y="4157021"/>
            <a:ext cx="6020549" cy="377183"/>
          </a:xfrm>
        </p:spPr>
        <p:txBody>
          <a:bodyPr/>
          <a:lstStyle>
            <a:lvl1pPr marL="0" indent="0">
              <a:buNone/>
              <a:defRPr lang="en-US" sz="1543" b="0" i="0" kern="1200" cap="small" dirty="0">
                <a:solidFill>
                  <a:schemeClr val="bg2">
                    <a:lumMod val="40000"/>
                    <a:lumOff val="60000"/>
                  </a:schemeClr>
                </a:solidFill>
                <a:latin typeface="+mj-lt"/>
                <a:ea typeface="+mj-ea"/>
                <a:cs typeface="+mj-cs"/>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10" name="Text Placeholder 3"/>
          <p:cNvSpPr>
            <a:spLocks noGrp="1"/>
          </p:cNvSpPr>
          <p:nvPr>
            <p:ph type="body" sz="half" idx="2"/>
          </p:nvPr>
        </p:nvSpPr>
        <p:spPr>
          <a:xfrm>
            <a:off x="955192" y="4795793"/>
            <a:ext cx="7299157" cy="1847921"/>
          </a:xfrm>
        </p:spPr>
        <p:txBody>
          <a:bodyPr anchor="ct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7" name="Date Placeholder 3"/>
          <p:cNvSpPr>
            <a:spLocks noGrp="1"/>
          </p:cNvSpPr>
          <p:nvPr>
            <p:ph type="dt" sz="half" idx="15"/>
          </p:nvPr>
        </p:nvSpPr>
        <p:spPr/>
        <p:txBody>
          <a:bodyPr/>
          <a:lstStyle>
            <a:lvl1pPr>
              <a:defRPr/>
            </a:lvl1pPr>
          </a:lstStyle>
          <a:p>
            <a:pPr>
              <a:defRPr/>
            </a:pPr>
            <a:endParaRPr lang="en-US" altLang="ru-RU"/>
          </a:p>
        </p:txBody>
      </p:sp>
      <p:sp>
        <p:nvSpPr>
          <p:cNvPr id="8" name="Footer Placeholder 4"/>
          <p:cNvSpPr>
            <a:spLocks noGrp="1"/>
          </p:cNvSpPr>
          <p:nvPr>
            <p:ph type="ftr" sz="quarter" idx="16"/>
          </p:nvPr>
        </p:nvSpPr>
        <p:spPr/>
        <p:txBody>
          <a:bodyPr/>
          <a:lstStyle>
            <a:lvl1pPr>
              <a:defRPr/>
            </a:lvl1pPr>
          </a:lstStyle>
          <a:p>
            <a:pPr>
              <a:defRPr/>
            </a:pPr>
            <a:endParaRPr lang="en-US" altLang="ru-RU"/>
          </a:p>
        </p:txBody>
      </p:sp>
      <p:sp>
        <p:nvSpPr>
          <p:cNvPr id="9" name="Slide Number Placeholder 5"/>
          <p:cNvSpPr>
            <a:spLocks noGrp="1"/>
          </p:cNvSpPr>
          <p:nvPr>
            <p:ph type="sldNum" sz="quarter" idx="17"/>
          </p:nvPr>
        </p:nvSpPr>
        <p:spPr/>
        <p:txBody>
          <a:bodyPr/>
          <a:lstStyle>
            <a:lvl1pPr>
              <a:defRPr/>
            </a:lvl1pPr>
          </a:lstStyle>
          <a:p>
            <a:pPr>
              <a:defRPr/>
            </a:pPr>
            <a:fld id="{2C8235A5-1071-486E-B578-DE6387E86017}" type="slidenum">
              <a:rPr lang="en-US" altLang="ru-RU"/>
              <a:pPr>
                <a:defRPr/>
              </a:pPr>
              <a:t>‹#›</a:t>
            </a:fld>
            <a:endParaRPr lang="en-US" altLang="ru-RU"/>
          </a:p>
        </p:txBody>
      </p:sp>
    </p:spTree>
    <p:extLst>
      <p:ext uri="{BB962C8B-B14F-4D97-AF65-F5344CB8AC3E}">
        <p14:creationId xmlns:p14="http://schemas.microsoft.com/office/powerpoint/2010/main" val="138454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55191" y="3443853"/>
            <a:ext cx="7299159" cy="1822325"/>
          </a:xfrm>
        </p:spPr>
        <p:txBody>
          <a:bodyPr anchor="b"/>
          <a:lstStyle>
            <a:lvl1pPr algn="l">
              <a:defRPr sz="4409"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955192" y="5266178"/>
            <a:ext cx="7299157" cy="948432"/>
          </a:xfrm>
        </p:spPr>
        <p:txBody>
          <a:bodyPr/>
          <a:lstStyle>
            <a:lvl1pPr marL="0" indent="0" algn="l">
              <a:buNone/>
              <a:defRPr sz="2205" cap="none">
                <a:solidFill>
                  <a:schemeClr val="bg2">
                    <a:lumMod val="40000"/>
                    <a:lumOff val="6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n-US" altLang="ru-RU"/>
          </a:p>
        </p:txBody>
      </p:sp>
      <p:sp>
        <p:nvSpPr>
          <p:cNvPr id="6" name="Slide Number Placeholder 5"/>
          <p:cNvSpPr>
            <a:spLocks noGrp="1"/>
          </p:cNvSpPr>
          <p:nvPr>
            <p:ph type="sldNum" sz="quarter" idx="12"/>
          </p:nvPr>
        </p:nvSpPr>
        <p:spPr/>
        <p:txBody>
          <a:bodyPr/>
          <a:lstStyle>
            <a:lvl1pPr>
              <a:defRPr/>
            </a:lvl1pPr>
          </a:lstStyle>
          <a:p>
            <a:pPr>
              <a:defRPr/>
            </a:pPr>
            <a:fld id="{F1CD5156-8E8D-40DA-AFBA-65938E5A7EAA}" type="slidenum">
              <a:rPr lang="en-US" altLang="ru-RU"/>
              <a:pPr>
                <a:defRPr/>
              </a:pPr>
              <a:t>‹#›</a:t>
            </a:fld>
            <a:endParaRPr lang="en-US" altLang="ru-RU"/>
          </a:p>
        </p:txBody>
      </p:sp>
    </p:spTree>
    <p:extLst>
      <p:ext uri="{BB962C8B-B14F-4D97-AF65-F5344CB8AC3E}">
        <p14:creationId xmlns:p14="http://schemas.microsoft.com/office/powerpoint/2010/main" val="2240223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cxnSp>
        <p:nvCxnSpPr>
          <p:cNvPr id="9" name="Straight Connector 16"/>
          <p:cNvCxnSpPr/>
          <p:nvPr/>
        </p:nvCxnSpPr>
        <p:spPr>
          <a:xfrm>
            <a:off x="3081338" y="2352675"/>
            <a:ext cx="0" cy="43672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757863" y="2352675"/>
            <a:ext cx="0" cy="437197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630"/>
            </a:lvl1pPr>
          </a:lstStyle>
          <a:p>
            <a:r>
              <a:rPr lang="ru-RU" smtClean="0"/>
              <a:t>Образец заголовка</a:t>
            </a:r>
            <a:endParaRPr lang="en-US" dirty="0"/>
          </a:p>
        </p:txBody>
      </p:sp>
      <p:sp>
        <p:nvSpPr>
          <p:cNvPr id="3" name="Text Placeholder 2"/>
          <p:cNvSpPr>
            <a:spLocks noGrp="1"/>
          </p:cNvSpPr>
          <p:nvPr>
            <p:ph type="body" idx="1"/>
          </p:nvPr>
        </p:nvSpPr>
        <p:spPr>
          <a:xfrm>
            <a:off x="523472" y="2183906"/>
            <a:ext cx="2437171"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16" name="Text Placeholder 3"/>
          <p:cNvSpPr>
            <a:spLocks noGrp="1"/>
          </p:cNvSpPr>
          <p:nvPr>
            <p:ph type="body" sz="half" idx="15"/>
          </p:nvPr>
        </p:nvSpPr>
        <p:spPr>
          <a:xfrm>
            <a:off x="539612" y="2939874"/>
            <a:ext cx="2421030" cy="3956580"/>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5" name="Text Placeholder 4"/>
          <p:cNvSpPr>
            <a:spLocks noGrp="1"/>
          </p:cNvSpPr>
          <p:nvPr>
            <p:ph type="body" sz="quarter" idx="3"/>
          </p:nvPr>
        </p:nvSpPr>
        <p:spPr>
          <a:xfrm>
            <a:off x="3211936" y="2183906"/>
            <a:ext cx="2428383"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19" name="Text Placeholder 3"/>
          <p:cNvSpPr>
            <a:spLocks noGrp="1"/>
          </p:cNvSpPr>
          <p:nvPr>
            <p:ph type="body" sz="half" idx="16"/>
          </p:nvPr>
        </p:nvSpPr>
        <p:spPr>
          <a:xfrm>
            <a:off x="3203207" y="2939874"/>
            <a:ext cx="2437111" cy="3956580"/>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14" name="Text Placeholder 4"/>
          <p:cNvSpPr>
            <a:spLocks noGrp="1"/>
          </p:cNvSpPr>
          <p:nvPr>
            <p:ph type="body" sz="quarter" idx="13"/>
          </p:nvPr>
        </p:nvSpPr>
        <p:spPr>
          <a:xfrm>
            <a:off x="5892400" y="2183906"/>
            <a:ext cx="2424970"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20" name="Text Placeholder 3"/>
          <p:cNvSpPr>
            <a:spLocks noGrp="1"/>
          </p:cNvSpPr>
          <p:nvPr>
            <p:ph type="body" sz="half" idx="17"/>
          </p:nvPr>
        </p:nvSpPr>
        <p:spPr>
          <a:xfrm>
            <a:off x="5892400" y="2939874"/>
            <a:ext cx="2424970" cy="3956580"/>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11" name="Date Placeholder 3"/>
          <p:cNvSpPr>
            <a:spLocks noGrp="1"/>
          </p:cNvSpPr>
          <p:nvPr>
            <p:ph type="dt" sz="half" idx="18"/>
          </p:nvPr>
        </p:nvSpPr>
        <p:spPr/>
        <p:txBody>
          <a:bodyPr/>
          <a:lstStyle>
            <a:lvl1pPr>
              <a:defRPr/>
            </a:lvl1pPr>
          </a:lstStyle>
          <a:p>
            <a:pPr>
              <a:defRPr/>
            </a:pPr>
            <a:endParaRPr lang="en-US" altLang="ru-RU"/>
          </a:p>
        </p:txBody>
      </p:sp>
      <p:sp>
        <p:nvSpPr>
          <p:cNvPr id="12" name="Footer Placeholder 4"/>
          <p:cNvSpPr>
            <a:spLocks noGrp="1"/>
          </p:cNvSpPr>
          <p:nvPr>
            <p:ph type="ftr" sz="quarter" idx="19"/>
          </p:nvPr>
        </p:nvSpPr>
        <p:spPr/>
        <p:txBody>
          <a:bodyPr/>
          <a:lstStyle>
            <a:lvl1pPr>
              <a:defRPr/>
            </a:lvl1pPr>
          </a:lstStyle>
          <a:p>
            <a:pPr>
              <a:defRPr/>
            </a:pPr>
            <a:endParaRPr lang="en-US" altLang="ru-RU"/>
          </a:p>
        </p:txBody>
      </p:sp>
      <p:sp>
        <p:nvSpPr>
          <p:cNvPr id="13" name="Slide Number Placeholder 5"/>
          <p:cNvSpPr>
            <a:spLocks noGrp="1"/>
          </p:cNvSpPr>
          <p:nvPr>
            <p:ph type="sldNum" sz="quarter" idx="20"/>
          </p:nvPr>
        </p:nvSpPr>
        <p:spPr/>
        <p:txBody>
          <a:bodyPr/>
          <a:lstStyle>
            <a:lvl1pPr>
              <a:defRPr/>
            </a:lvl1pPr>
          </a:lstStyle>
          <a:p>
            <a:pPr>
              <a:defRPr/>
            </a:pPr>
            <a:fld id="{6960EC4B-4262-4A48-B50B-1945FBF463D4}" type="slidenum">
              <a:rPr lang="en-US" altLang="ru-RU"/>
              <a:pPr>
                <a:defRPr/>
              </a:pPr>
              <a:t>‹#›</a:t>
            </a:fld>
            <a:endParaRPr lang="en-US" altLang="ru-RU"/>
          </a:p>
        </p:txBody>
      </p:sp>
    </p:spTree>
    <p:extLst>
      <p:ext uri="{BB962C8B-B14F-4D97-AF65-F5344CB8AC3E}">
        <p14:creationId xmlns:p14="http://schemas.microsoft.com/office/powerpoint/2010/main" val="790945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cxnSp>
        <p:nvCxnSpPr>
          <p:cNvPr id="12" name="Straight Connector 18"/>
          <p:cNvCxnSpPr/>
          <p:nvPr/>
        </p:nvCxnSpPr>
        <p:spPr>
          <a:xfrm>
            <a:off x="3081338" y="2352675"/>
            <a:ext cx="0" cy="436721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757863" y="2352675"/>
            <a:ext cx="0" cy="437197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630"/>
            </a:lvl1pPr>
          </a:lstStyle>
          <a:p>
            <a:r>
              <a:rPr lang="ru-RU" smtClean="0"/>
              <a:t>Образец заголовка</a:t>
            </a:r>
            <a:endParaRPr lang="en-US" dirty="0"/>
          </a:p>
        </p:txBody>
      </p:sp>
      <p:sp>
        <p:nvSpPr>
          <p:cNvPr id="3" name="Text Placeholder 2"/>
          <p:cNvSpPr>
            <a:spLocks noGrp="1"/>
          </p:cNvSpPr>
          <p:nvPr>
            <p:ph type="body" idx="1"/>
          </p:nvPr>
        </p:nvSpPr>
        <p:spPr>
          <a:xfrm>
            <a:off x="539612" y="4685884"/>
            <a:ext cx="2431534"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29" name="Picture Placeholder 2"/>
          <p:cNvSpPr>
            <a:spLocks noGrp="1" noChangeAspect="1"/>
          </p:cNvSpPr>
          <p:nvPr>
            <p:ph type="pic" idx="15"/>
          </p:nvPr>
        </p:nvSpPr>
        <p:spPr>
          <a:xfrm>
            <a:off x="539612" y="2435895"/>
            <a:ext cx="2431534" cy="1679928"/>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ru-RU" noProof="0" smtClean="0"/>
              <a:t>Вставка рисунка</a:t>
            </a:r>
            <a:endParaRPr lang="en-US" noProof="0" dirty="0"/>
          </a:p>
        </p:txBody>
      </p:sp>
      <p:sp>
        <p:nvSpPr>
          <p:cNvPr id="22" name="Text Placeholder 3"/>
          <p:cNvSpPr>
            <a:spLocks noGrp="1"/>
          </p:cNvSpPr>
          <p:nvPr>
            <p:ph type="body" sz="half" idx="18"/>
          </p:nvPr>
        </p:nvSpPr>
        <p:spPr>
          <a:xfrm>
            <a:off x="539612" y="5321108"/>
            <a:ext cx="2431534" cy="726634"/>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5" name="Text Placeholder 4"/>
          <p:cNvSpPr>
            <a:spLocks noGrp="1"/>
          </p:cNvSpPr>
          <p:nvPr>
            <p:ph type="body" sz="quarter" idx="3"/>
          </p:nvPr>
        </p:nvSpPr>
        <p:spPr>
          <a:xfrm>
            <a:off x="3216663" y="4685884"/>
            <a:ext cx="2423656"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30" name="Picture Placeholder 2"/>
          <p:cNvSpPr>
            <a:spLocks noGrp="1" noChangeAspect="1"/>
          </p:cNvSpPr>
          <p:nvPr>
            <p:ph type="pic" idx="21"/>
          </p:nvPr>
        </p:nvSpPr>
        <p:spPr>
          <a:xfrm>
            <a:off x="3216662" y="2435895"/>
            <a:ext cx="2423656" cy="1679928"/>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ru-RU" noProof="0" smtClean="0"/>
              <a:t>Вставка рисунка</a:t>
            </a:r>
            <a:endParaRPr lang="en-US" noProof="0" dirty="0"/>
          </a:p>
        </p:txBody>
      </p:sp>
      <p:sp>
        <p:nvSpPr>
          <p:cNvPr id="23" name="Text Placeholder 3"/>
          <p:cNvSpPr>
            <a:spLocks noGrp="1"/>
          </p:cNvSpPr>
          <p:nvPr>
            <p:ph type="body" sz="half" idx="19"/>
          </p:nvPr>
        </p:nvSpPr>
        <p:spPr>
          <a:xfrm>
            <a:off x="3215543" y="5321107"/>
            <a:ext cx="2426866" cy="726634"/>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14" name="Text Placeholder 4"/>
          <p:cNvSpPr>
            <a:spLocks noGrp="1"/>
          </p:cNvSpPr>
          <p:nvPr>
            <p:ph type="body" sz="quarter" idx="13"/>
          </p:nvPr>
        </p:nvSpPr>
        <p:spPr>
          <a:xfrm>
            <a:off x="5892400" y="4685884"/>
            <a:ext cx="2424970"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31" name="Picture Placeholder 2"/>
          <p:cNvSpPr>
            <a:spLocks noGrp="1" noChangeAspect="1"/>
          </p:cNvSpPr>
          <p:nvPr>
            <p:ph type="pic" idx="22"/>
          </p:nvPr>
        </p:nvSpPr>
        <p:spPr>
          <a:xfrm>
            <a:off x="5892399" y="2435895"/>
            <a:ext cx="2424970" cy="1679928"/>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ru-RU" noProof="0" smtClean="0"/>
              <a:t>Вставка рисунка</a:t>
            </a:r>
            <a:endParaRPr lang="en-US" noProof="0" dirty="0"/>
          </a:p>
        </p:txBody>
      </p:sp>
      <p:sp>
        <p:nvSpPr>
          <p:cNvPr id="24" name="Text Placeholder 3"/>
          <p:cNvSpPr>
            <a:spLocks noGrp="1"/>
          </p:cNvSpPr>
          <p:nvPr>
            <p:ph type="body" sz="half" idx="20"/>
          </p:nvPr>
        </p:nvSpPr>
        <p:spPr>
          <a:xfrm>
            <a:off x="5892298" y="5321104"/>
            <a:ext cx="2428182" cy="726634"/>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smtClean="0"/>
              <a:t>Образец текста</a:t>
            </a:r>
          </a:p>
        </p:txBody>
      </p:sp>
      <p:sp>
        <p:nvSpPr>
          <p:cNvPr id="15" name="Date Placeholder 3"/>
          <p:cNvSpPr>
            <a:spLocks noGrp="1"/>
          </p:cNvSpPr>
          <p:nvPr>
            <p:ph type="dt" sz="half" idx="23"/>
          </p:nvPr>
        </p:nvSpPr>
        <p:spPr/>
        <p:txBody>
          <a:bodyPr/>
          <a:lstStyle>
            <a:lvl1pPr>
              <a:defRPr/>
            </a:lvl1pPr>
          </a:lstStyle>
          <a:p>
            <a:pPr>
              <a:defRPr/>
            </a:pPr>
            <a:endParaRPr lang="en-US" altLang="ru-RU"/>
          </a:p>
        </p:txBody>
      </p:sp>
      <p:sp>
        <p:nvSpPr>
          <p:cNvPr id="16" name="Footer Placeholder 4"/>
          <p:cNvSpPr>
            <a:spLocks noGrp="1"/>
          </p:cNvSpPr>
          <p:nvPr>
            <p:ph type="ftr" sz="quarter" idx="24"/>
          </p:nvPr>
        </p:nvSpPr>
        <p:spPr/>
        <p:txBody>
          <a:bodyPr/>
          <a:lstStyle>
            <a:lvl1pPr>
              <a:defRPr/>
            </a:lvl1pPr>
          </a:lstStyle>
          <a:p>
            <a:pPr>
              <a:defRPr/>
            </a:pPr>
            <a:endParaRPr lang="en-US" altLang="ru-RU"/>
          </a:p>
        </p:txBody>
      </p:sp>
      <p:sp>
        <p:nvSpPr>
          <p:cNvPr id="17" name="Slide Number Placeholder 5"/>
          <p:cNvSpPr>
            <a:spLocks noGrp="1"/>
          </p:cNvSpPr>
          <p:nvPr>
            <p:ph type="sldNum" sz="quarter" idx="25"/>
          </p:nvPr>
        </p:nvSpPr>
        <p:spPr/>
        <p:txBody>
          <a:bodyPr/>
          <a:lstStyle>
            <a:lvl1pPr>
              <a:defRPr/>
            </a:lvl1pPr>
          </a:lstStyle>
          <a:p>
            <a:pPr>
              <a:defRPr/>
            </a:pPr>
            <a:fld id="{734B4A79-0A50-4D71-BCDC-A7B022177FE6}" type="slidenum">
              <a:rPr lang="en-US" altLang="ru-RU"/>
              <a:pPr>
                <a:defRPr/>
              </a:pPr>
              <a:t>‹#›</a:t>
            </a:fld>
            <a:endParaRPr lang="en-US" altLang="ru-RU"/>
          </a:p>
        </p:txBody>
      </p:sp>
    </p:spTree>
    <p:extLst>
      <p:ext uri="{BB962C8B-B14F-4D97-AF65-F5344CB8AC3E}">
        <p14:creationId xmlns:p14="http://schemas.microsoft.com/office/powerpoint/2010/main" val="4127888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ltLang="ru-RU"/>
          </a:p>
        </p:txBody>
      </p:sp>
      <p:sp>
        <p:nvSpPr>
          <p:cNvPr id="5" name="Footer Placeholder 4"/>
          <p:cNvSpPr>
            <a:spLocks noGrp="1"/>
          </p:cNvSpPr>
          <p:nvPr>
            <p:ph type="ftr" sz="quarter" idx="11"/>
          </p:nvPr>
        </p:nvSpPr>
        <p:spPr/>
        <p:txBody>
          <a:bodyPr/>
          <a:lstStyle>
            <a:lvl1pPr>
              <a:defRPr/>
            </a:lvl1pPr>
          </a:lstStyle>
          <a:p>
            <a:pPr>
              <a:defRPr/>
            </a:pPr>
            <a:endParaRPr lang="de-DE" altLang="ru-RU"/>
          </a:p>
        </p:txBody>
      </p:sp>
      <p:sp>
        <p:nvSpPr>
          <p:cNvPr id="6" name="Slide Number Placeholder 5"/>
          <p:cNvSpPr>
            <a:spLocks noGrp="1"/>
          </p:cNvSpPr>
          <p:nvPr>
            <p:ph type="sldNum" sz="quarter" idx="12"/>
          </p:nvPr>
        </p:nvSpPr>
        <p:spPr/>
        <p:txBody>
          <a:bodyPr/>
          <a:lstStyle>
            <a:lvl1pPr>
              <a:defRPr/>
            </a:lvl1pPr>
          </a:lstStyle>
          <a:p>
            <a:pPr>
              <a:defRPr/>
            </a:pPr>
            <a:fld id="{BBBE222D-3ADD-41BB-A447-6632C4070B70}" type="slidenum">
              <a:rPr lang="de-DE" altLang="ru-RU"/>
              <a:pPr>
                <a:defRPr/>
              </a:pPr>
              <a:t>‹#›</a:t>
            </a:fld>
            <a:endParaRPr lang="de-DE" altLang="ru-RU"/>
          </a:p>
        </p:txBody>
      </p:sp>
    </p:spTree>
    <p:extLst>
      <p:ext uri="{BB962C8B-B14F-4D97-AF65-F5344CB8AC3E}">
        <p14:creationId xmlns:p14="http://schemas.microsoft.com/office/powerpoint/2010/main" val="414238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903" y="474232"/>
            <a:ext cx="1449468" cy="6422224"/>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9612" y="852315"/>
            <a:ext cx="6139229" cy="604414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ltLang="ru-RU"/>
          </a:p>
        </p:txBody>
      </p:sp>
      <p:sp>
        <p:nvSpPr>
          <p:cNvPr id="5" name="Footer Placeholder 4"/>
          <p:cNvSpPr>
            <a:spLocks noGrp="1"/>
          </p:cNvSpPr>
          <p:nvPr>
            <p:ph type="ftr" sz="quarter" idx="11"/>
          </p:nvPr>
        </p:nvSpPr>
        <p:spPr/>
        <p:txBody>
          <a:bodyPr/>
          <a:lstStyle>
            <a:lvl1pPr>
              <a:defRPr/>
            </a:lvl1pPr>
          </a:lstStyle>
          <a:p>
            <a:pPr>
              <a:defRPr/>
            </a:pPr>
            <a:endParaRPr lang="de-DE" altLang="ru-RU"/>
          </a:p>
        </p:txBody>
      </p:sp>
      <p:sp>
        <p:nvSpPr>
          <p:cNvPr id="6" name="Slide Number Placeholder 5"/>
          <p:cNvSpPr>
            <a:spLocks noGrp="1"/>
          </p:cNvSpPr>
          <p:nvPr>
            <p:ph type="sldNum" sz="quarter" idx="12"/>
          </p:nvPr>
        </p:nvSpPr>
        <p:spPr/>
        <p:txBody>
          <a:bodyPr/>
          <a:lstStyle>
            <a:lvl1pPr>
              <a:defRPr/>
            </a:lvl1pPr>
          </a:lstStyle>
          <a:p>
            <a:pPr>
              <a:defRPr/>
            </a:pPr>
            <a:fld id="{D766C5BE-59ED-4769-86D7-42FFBB7703F2}" type="slidenum">
              <a:rPr lang="de-DE" altLang="ru-RU"/>
              <a:pPr>
                <a:defRPr/>
              </a:pPr>
              <a:t>‹#›</a:t>
            </a:fld>
            <a:endParaRPr lang="de-DE" altLang="ru-RU"/>
          </a:p>
        </p:txBody>
      </p:sp>
    </p:spTree>
    <p:extLst>
      <p:ext uri="{BB962C8B-B14F-4D97-AF65-F5344CB8AC3E}">
        <p14:creationId xmlns:p14="http://schemas.microsoft.com/office/powerpoint/2010/main" val="1569428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363" y="117475"/>
            <a:ext cx="8601075" cy="1255713"/>
          </a:xfrm>
        </p:spPr>
        <p:txBody>
          <a:bodyPr/>
          <a:lstStyle/>
          <a:p>
            <a:r>
              <a:rPr lang="ru-RU" smtClean="0"/>
              <a:t>Образец заголовка</a:t>
            </a:r>
            <a:endParaRPr lang="ru-RU"/>
          </a:p>
        </p:txBody>
      </p:sp>
      <p:sp>
        <p:nvSpPr>
          <p:cNvPr id="3" name="Дата 2"/>
          <p:cNvSpPr>
            <a:spLocks noGrp="1"/>
          </p:cNvSpPr>
          <p:nvPr>
            <p:ph type="dt" idx="10"/>
          </p:nvPr>
        </p:nvSpPr>
        <p:spPr>
          <a:xfrm>
            <a:off x="503238" y="6886575"/>
            <a:ext cx="2346325" cy="519113"/>
          </a:xfrm>
        </p:spPr>
        <p:txBody>
          <a:bodyPr/>
          <a:lstStyle>
            <a:lvl1pPr>
              <a:defRPr/>
            </a:lvl1pPr>
          </a:lstStyle>
          <a:p>
            <a:pPr>
              <a:defRPr/>
            </a:pPr>
            <a:endParaRPr lang="de-DE" altLang="ru-RU"/>
          </a:p>
        </p:txBody>
      </p:sp>
      <p:sp>
        <p:nvSpPr>
          <p:cNvPr id="4" name="Нижний колонтитул 3"/>
          <p:cNvSpPr>
            <a:spLocks noGrp="1"/>
          </p:cNvSpPr>
          <p:nvPr>
            <p:ph type="ftr" idx="11"/>
          </p:nvPr>
        </p:nvSpPr>
        <p:spPr>
          <a:xfrm>
            <a:off x="3448050" y="6886575"/>
            <a:ext cx="3194050" cy="519113"/>
          </a:xfrm>
        </p:spPr>
        <p:txBody>
          <a:bodyPr/>
          <a:lstStyle>
            <a:lvl1pPr>
              <a:defRPr/>
            </a:lvl1pPr>
          </a:lstStyle>
          <a:p>
            <a:pPr>
              <a:defRPr/>
            </a:pPr>
            <a:endParaRPr lang="de-DE" altLang="ru-RU"/>
          </a:p>
        </p:txBody>
      </p:sp>
      <p:sp>
        <p:nvSpPr>
          <p:cNvPr id="5" name="Номер слайда 4"/>
          <p:cNvSpPr>
            <a:spLocks noGrp="1"/>
          </p:cNvSpPr>
          <p:nvPr>
            <p:ph type="sldNum" idx="12"/>
          </p:nvPr>
        </p:nvSpPr>
        <p:spPr>
          <a:xfrm>
            <a:off x="7227888" y="6886575"/>
            <a:ext cx="2346325" cy="519113"/>
          </a:xfrm>
        </p:spPr>
        <p:txBody>
          <a:bodyPr/>
          <a:lstStyle>
            <a:lvl1pPr>
              <a:defRPr/>
            </a:lvl1pPr>
          </a:lstStyle>
          <a:p>
            <a:pPr>
              <a:defRPr/>
            </a:pPr>
            <a:fld id="{7F60E8AA-355E-405C-A1CB-0D34F0719C45}" type="slidenum">
              <a:rPr lang="de-DE" altLang="ru-RU"/>
              <a:pPr>
                <a:defRPr/>
              </a:pPr>
              <a:t>‹#›</a:t>
            </a:fld>
            <a:endParaRPr lang="de-DE" altLang="ru-RU"/>
          </a:p>
        </p:txBody>
      </p:sp>
    </p:spTree>
    <p:extLst>
      <p:ext uri="{BB962C8B-B14F-4D97-AF65-F5344CB8AC3E}">
        <p14:creationId xmlns:p14="http://schemas.microsoft.com/office/powerpoint/2010/main" val="244159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pPr>
              <a:defRPr/>
            </a:pPr>
            <a:fld id="{C7B0E39B-B5AA-4EFE-B51B-D0D984C90A03}" type="slidenum">
              <a:rPr lang="en-US" altLang="ru-RU"/>
              <a:pPr>
                <a:defRPr/>
              </a:pPr>
              <a:t>‹#›</a:t>
            </a:fld>
            <a:endParaRPr lang="en-US" altLang="ru-RU"/>
          </a:p>
        </p:txBody>
      </p:sp>
    </p:spTree>
    <p:extLst>
      <p:ext uri="{BB962C8B-B14F-4D97-AF65-F5344CB8AC3E}">
        <p14:creationId xmlns:p14="http://schemas.microsoft.com/office/powerpoint/2010/main" val="126478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457700" cy="49879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3338" y="1768475"/>
            <a:ext cx="4459287" cy="49879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AEFDE919-3460-4555-A19B-3D261D3DBBD5}" type="slidenum">
              <a:rPr lang="en-US" altLang="ru-RU"/>
              <a:pPr>
                <a:defRPr/>
              </a:pPr>
              <a:t>‹#›</a:t>
            </a:fld>
            <a:endParaRPr lang="en-US" altLang="ru-RU"/>
          </a:p>
        </p:txBody>
      </p:sp>
    </p:spTree>
    <p:extLst>
      <p:ext uri="{BB962C8B-B14F-4D97-AF65-F5344CB8AC3E}">
        <p14:creationId xmlns:p14="http://schemas.microsoft.com/office/powerpoint/2010/main" val="137705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en-US" altLang="ru-RU"/>
          </a:p>
        </p:txBody>
      </p:sp>
      <p:sp>
        <p:nvSpPr>
          <p:cNvPr id="8" name="Rectangle 4"/>
          <p:cNvSpPr>
            <a:spLocks noGrp="1" noChangeArrowheads="1"/>
          </p:cNvSpPr>
          <p:nvPr>
            <p:ph type="ftr" idx="11"/>
          </p:nvPr>
        </p:nvSpPr>
        <p:spPr>
          <a:ln/>
        </p:spPr>
        <p:txBody>
          <a:bodyPr/>
          <a:lstStyle>
            <a:lvl1pPr>
              <a:defRPr/>
            </a:lvl1pPr>
          </a:lstStyle>
          <a:p>
            <a:pPr>
              <a:defRPr/>
            </a:pPr>
            <a:endParaRPr lang="en-US" altLang="ru-RU"/>
          </a:p>
        </p:txBody>
      </p:sp>
      <p:sp>
        <p:nvSpPr>
          <p:cNvPr id="9" name="Rectangle 5"/>
          <p:cNvSpPr>
            <a:spLocks noGrp="1" noChangeArrowheads="1"/>
          </p:cNvSpPr>
          <p:nvPr>
            <p:ph type="sldNum" idx="12"/>
          </p:nvPr>
        </p:nvSpPr>
        <p:spPr>
          <a:ln/>
        </p:spPr>
        <p:txBody>
          <a:bodyPr/>
          <a:lstStyle>
            <a:lvl1pPr>
              <a:defRPr/>
            </a:lvl1pPr>
          </a:lstStyle>
          <a:p>
            <a:pPr>
              <a:defRPr/>
            </a:pPr>
            <a:fld id="{5CA6DA77-3AD7-430E-A0C3-43EE1E399D83}" type="slidenum">
              <a:rPr lang="en-US" altLang="ru-RU"/>
              <a:pPr>
                <a:defRPr/>
              </a:pPr>
              <a:t>‹#›</a:t>
            </a:fld>
            <a:endParaRPr lang="en-US" altLang="ru-RU"/>
          </a:p>
        </p:txBody>
      </p:sp>
    </p:spTree>
    <p:extLst>
      <p:ext uri="{BB962C8B-B14F-4D97-AF65-F5344CB8AC3E}">
        <p14:creationId xmlns:p14="http://schemas.microsoft.com/office/powerpoint/2010/main" val="15119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en-US" altLang="ru-RU"/>
          </a:p>
        </p:txBody>
      </p:sp>
      <p:sp>
        <p:nvSpPr>
          <p:cNvPr id="4" name="Rectangle 4"/>
          <p:cNvSpPr>
            <a:spLocks noGrp="1" noChangeArrowheads="1"/>
          </p:cNvSpPr>
          <p:nvPr>
            <p:ph type="ftr" idx="11"/>
          </p:nvPr>
        </p:nvSpPr>
        <p:spPr>
          <a:ln/>
        </p:spPr>
        <p:txBody>
          <a:bodyPr/>
          <a:lstStyle>
            <a:lvl1pPr>
              <a:defRPr/>
            </a:lvl1pPr>
          </a:lstStyle>
          <a:p>
            <a:pPr>
              <a:defRPr/>
            </a:pPr>
            <a:endParaRPr lang="en-US" altLang="ru-RU"/>
          </a:p>
        </p:txBody>
      </p:sp>
      <p:sp>
        <p:nvSpPr>
          <p:cNvPr id="5" name="Rectangle 5"/>
          <p:cNvSpPr>
            <a:spLocks noGrp="1" noChangeArrowheads="1"/>
          </p:cNvSpPr>
          <p:nvPr>
            <p:ph type="sldNum" idx="12"/>
          </p:nvPr>
        </p:nvSpPr>
        <p:spPr>
          <a:ln/>
        </p:spPr>
        <p:txBody>
          <a:bodyPr/>
          <a:lstStyle>
            <a:lvl1pPr>
              <a:defRPr/>
            </a:lvl1pPr>
          </a:lstStyle>
          <a:p>
            <a:pPr>
              <a:defRPr/>
            </a:pPr>
            <a:fld id="{D21EFB30-60CB-4F8B-87FF-D9AFBF9EFC3D}" type="slidenum">
              <a:rPr lang="en-US" altLang="ru-RU"/>
              <a:pPr>
                <a:defRPr/>
              </a:pPr>
              <a:t>‹#›</a:t>
            </a:fld>
            <a:endParaRPr lang="en-US" altLang="ru-RU"/>
          </a:p>
        </p:txBody>
      </p:sp>
    </p:spTree>
    <p:extLst>
      <p:ext uri="{BB962C8B-B14F-4D97-AF65-F5344CB8AC3E}">
        <p14:creationId xmlns:p14="http://schemas.microsoft.com/office/powerpoint/2010/main" val="48013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ru-RU"/>
          </a:p>
        </p:txBody>
      </p:sp>
      <p:sp>
        <p:nvSpPr>
          <p:cNvPr id="3" name="Rectangle 4"/>
          <p:cNvSpPr>
            <a:spLocks noGrp="1" noChangeArrowheads="1"/>
          </p:cNvSpPr>
          <p:nvPr>
            <p:ph type="ftr" idx="11"/>
          </p:nvPr>
        </p:nvSpPr>
        <p:spPr>
          <a:ln/>
        </p:spPr>
        <p:txBody>
          <a:bodyPr/>
          <a:lstStyle>
            <a:lvl1pPr>
              <a:defRPr/>
            </a:lvl1pPr>
          </a:lstStyle>
          <a:p>
            <a:pPr>
              <a:defRPr/>
            </a:pPr>
            <a:endParaRPr lang="en-US" altLang="ru-RU"/>
          </a:p>
        </p:txBody>
      </p:sp>
      <p:sp>
        <p:nvSpPr>
          <p:cNvPr id="4" name="Rectangle 5"/>
          <p:cNvSpPr>
            <a:spLocks noGrp="1" noChangeArrowheads="1"/>
          </p:cNvSpPr>
          <p:nvPr>
            <p:ph type="sldNum" idx="12"/>
          </p:nvPr>
        </p:nvSpPr>
        <p:spPr>
          <a:ln/>
        </p:spPr>
        <p:txBody>
          <a:bodyPr/>
          <a:lstStyle>
            <a:lvl1pPr>
              <a:defRPr/>
            </a:lvl1pPr>
          </a:lstStyle>
          <a:p>
            <a:pPr>
              <a:defRPr/>
            </a:pPr>
            <a:fld id="{A9CB10CC-A498-4E07-9304-C59CF765AFAE}" type="slidenum">
              <a:rPr lang="en-US" altLang="ru-RU"/>
              <a:pPr>
                <a:defRPr/>
              </a:pPr>
              <a:t>‹#›</a:t>
            </a:fld>
            <a:endParaRPr lang="en-US" altLang="ru-RU"/>
          </a:p>
        </p:txBody>
      </p:sp>
    </p:spTree>
    <p:extLst>
      <p:ext uri="{BB962C8B-B14F-4D97-AF65-F5344CB8AC3E}">
        <p14:creationId xmlns:p14="http://schemas.microsoft.com/office/powerpoint/2010/main" val="66518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45391277-DE03-4339-BDB2-C00E7EA56549}" type="slidenum">
              <a:rPr lang="en-US" altLang="ru-RU"/>
              <a:pPr>
                <a:defRPr/>
              </a:pPr>
              <a:t>‹#›</a:t>
            </a:fld>
            <a:endParaRPr lang="en-US" altLang="ru-RU"/>
          </a:p>
        </p:txBody>
      </p:sp>
    </p:spTree>
    <p:extLst>
      <p:ext uri="{BB962C8B-B14F-4D97-AF65-F5344CB8AC3E}">
        <p14:creationId xmlns:p14="http://schemas.microsoft.com/office/powerpoint/2010/main" val="109044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pPr>
              <a:defRPr/>
            </a:pPr>
            <a:fld id="{F53E3201-9DA2-4B28-995F-C8AC0C8AB23A}" type="slidenum">
              <a:rPr lang="en-US" altLang="ru-RU"/>
              <a:pPr>
                <a:defRPr/>
              </a:pPr>
              <a:t>‹#›</a:t>
            </a:fld>
            <a:endParaRPr lang="en-US" altLang="ru-RU"/>
          </a:p>
        </p:txBody>
      </p:sp>
    </p:spTree>
    <p:extLst>
      <p:ext uri="{BB962C8B-B14F-4D97-AF65-F5344CB8AC3E}">
        <p14:creationId xmlns:p14="http://schemas.microsoft.com/office/powerpoint/2010/main" val="398682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endParaRPr lang="en-US" altLang="ru-RU"/>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en-US" altLang="ru-RU"/>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532DDA5A-4223-44C5-955E-EEC72BA6EE9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944686" y="1847921"/>
            <a:ext cx="3108193" cy="310786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72645" y="-503978"/>
            <a:ext cx="1764109" cy="1763924"/>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44686" y="6719711"/>
            <a:ext cx="1092068" cy="1091953"/>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69761" y="2939874"/>
            <a:ext cx="4620286" cy="4619801"/>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25808" y="3191863"/>
            <a:ext cx="2604161" cy="2603888"/>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539163" y="0"/>
            <a:ext cx="755650" cy="12112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Title Placeholder 1"/>
          <p:cNvSpPr>
            <a:spLocks noGrp="1"/>
          </p:cNvSpPr>
          <p:nvPr>
            <p:ph type="title"/>
          </p:nvPr>
        </p:nvSpPr>
        <p:spPr bwMode="auto">
          <a:xfrm>
            <a:off x="534988" y="498475"/>
            <a:ext cx="777716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endParaRPr lang="en-US" altLang="ru-RU" smtClean="0"/>
          </a:p>
        </p:txBody>
      </p:sp>
      <p:sp>
        <p:nvSpPr>
          <p:cNvPr id="2067" name="Text Placeholder 2"/>
          <p:cNvSpPr>
            <a:spLocks noGrp="1"/>
          </p:cNvSpPr>
          <p:nvPr>
            <p:ph type="body" idx="1"/>
          </p:nvPr>
        </p:nvSpPr>
        <p:spPr bwMode="auto">
          <a:xfrm>
            <a:off x="912813" y="2262188"/>
            <a:ext cx="7399337"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rot="5400000">
            <a:off x="8262144" y="2015332"/>
            <a:ext cx="1092200" cy="252412"/>
          </a:xfrm>
          <a:prstGeom prst="rect">
            <a:avLst/>
          </a:prstGeom>
        </p:spPr>
        <p:txBody>
          <a:bodyPr vert="horz" lIns="91440" tIns="45720" rIns="91440" bIns="45720" rtlCol="0" anchor="t"/>
          <a:lstStyle>
            <a:lvl1pPr algn="l" eaLnBrk="1">
              <a:lnSpc>
                <a:spcPct val="93000"/>
              </a:lnSpc>
              <a:buClr>
                <a:srgbClr val="000000"/>
              </a:buClr>
              <a:buSzPct val="100000"/>
              <a:buFont typeface="Times New Roman" panose="02020603050405020304" pitchFamily="18" charset="0"/>
              <a:buNone/>
              <a:defRPr sz="1213" b="0" i="0">
                <a:solidFill>
                  <a:schemeClr val="tx1">
                    <a:tint val="75000"/>
                    <a:alpha val="60000"/>
                  </a:schemeClr>
                </a:solidFill>
              </a:defRPr>
            </a:lvl1pPr>
          </a:lstStyle>
          <a:p>
            <a:pPr>
              <a:defRPr/>
            </a:pPr>
            <a:endParaRPr lang="en-US" altLang="ru-RU"/>
          </a:p>
        </p:txBody>
      </p:sp>
      <p:sp>
        <p:nvSpPr>
          <p:cNvPr id="5" name="Footer Placeholder 4"/>
          <p:cNvSpPr>
            <a:spLocks noGrp="1"/>
          </p:cNvSpPr>
          <p:nvPr>
            <p:ph type="ftr" sz="quarter" idx="3"/>
          </p:nvPr>
        </p:nvSpPr>
        <p:spPr>
          <a:xfrm rot="5400000">
            <a:off x="6872288" y="3597275"/>
            <a:ext cx="4254500" cy="250825"/>
          </a:xfrm>
          <a:prstGeom prst="rect">
            <a:avLst/>
          </a:prstGeom>
        </p:spPr>
        <p:txBody>
          <a:bodyPr vert="horz" lIns="91440" tIns="45720" rIns="91440" bIns="45720" rtlCol="0" anchor="b"/>
          <a:lstStyle>
            <a:lvl1pPr algn="l" eaLnBrk="1">
              <a:lnSpc>
                <a:spcPct val="93000"/>
              </a:lnSpc>
              <a:buClr>
                <a:srgbClr val="000000"/>
              </a:buClr>
              <a:buSzPct val="100000"/>
              <a:buFont typeface="Times New Roman" panose="02020603050405020304" pitchFamily="18" charset="0"/>
              <a:buNone/>
              <a:defRPr sz="1213" b="0" i="0">
                <a:solidFill>
                  <a:schemeClr val="tx1">
                    <a:tint val="75000"/>
                    <a:alpha val="60000"/>
                  </a:schemeClr>
                </a:solidFill>
              </a:defRPr>
            </a:lvl1pPr>
          </a:lstStyle>
          <a:p>
            <a:pPr>
              <a:defRPr/>
            </a:pPr>
            <a:endParaRPr lang="en-US" altLang="ru-RU"/>
          </a:p>
        </p:txBody>
      </p:sp>
      <p:sp>
        <p:nvSpPr>
          <p:cNvPr id="6" name="Slide Number Placeholder 5"/>
          <p:cNvSpPr>
            <a:spLocks noGrp="1"/>
          </p:cNvSpPr>
          <p:nvPr>
            <p:ph type="sldNum" sz="quarter" idx="4"/>
          </p:nvPr>
        </p:nvSpPr>
        <p:spPr bwMode="gray">
          <a:xfrm>
            <a:off x="8561388" y="325438"/>
            <a:ext cx="693737" cy="846137"/>
          </a:xfrm>
          <a:prstGeom prst="rect">
            <a:avLst/>
          </a:prstGeom>
        </p:spPr>
        <p:txBody>
          <a:bodyPr vert="horz" lIns="91440" tIns="45720" rIns="91440" bIns="45720" rtlCol="0" anchor="b"/>
          <a:lstStyle>
            <a:lvl1pPr algn="ctr" eaLnBrk="1">
              <a:lnSpc>
                <a:spcPct val="93000"/>
              </a:lnSpc>
              <a:buClr>
                <a:srgbClr val="000000"/>
              </a:buClr>
              <a:buSzPct val="100000"/>
              <a:buFont typeface="Times New Roman" panose="02020603050405020304" pitchFamily="18" charset="0"/>
              <a:buNone/>
              <a:defRPr sz="3088" b="0" i="0">
                <a:solidFill>
                  <a:schemeClr val="tx1">
                    <a:tint val="75000"/>
                  </a:schemeClr>
                </a:solidFill>
              </a:defRPr>
            </a:lvl1pPr>
          </a:lstStyle>
          <a:p>
            <a:pPr>
              <a:defRPr/>
            </a:pPr>
            <a:fld id="{38E960F9-5A3C-4985-B907-20B0E7DB4439}" type="slidenum">
              <a:rPr lang="en-US" altLang="ru-RU"/>
              <a:pPr>
                <a:defRPr/>
              </a:pPr>
              <a:t>‹#›</a:t>
            </a:fld>
            <a:endParaRPr lang="en-US" altLang="ru-RU"/>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13" r:id="rId10"/>
    <p:sldLayoutId id="2147483814" r:id="rId11"/>
    <p:sldLayoutId id="2147483825" r:id="rId12"/>
    <p:sldLayoutId id="2147483815" r:id="rId13"/>
    <p:sldLayoutId id="2147483826" r:id="rId14"/>
    <p:sldLayoutId id="2147483827" r:id="rId15"/>
    <p:sldLayoutId id="2147483828" r:id="rId16"/>
    <p:sldLayoutId id="2147483829" r:id="rId17"/>
    <p:sldLayoutId id="2147483830" r:id="rId18"/>
  </p:sldLayoutIdLst>
  <p:txStyles>
    <p:titleStyle>
      <a:lvl1pPr algn="l" defTabSz="503238" rtl="0" eaLnBrk="0" fontAlgn="base" hangingPunct="0">
        <a:spcBef>
          <a:spcPct val="0"/>
        </a:spcBef>
        <a:spcAft>
          <a:spcPct val="0"/>
        </a:spcAft>
        <a:defRPr sz="4600" kern="1200">
          <a:solidFill>
            <a:schemeClr val="tx2"/>
          </a:solidFill>
          <a:latin typeface="+mj-lt"/>
          <a:ea typeface="+mj-ea"/>
          <a:cs typeface="+mj-cs"/>
        </a:defRPr>
      </a:lvl1pPr>
      <a:lvl2pPr algn="l" defTabSz="503238" rtl="0" eaLnBrk="0" fontAlgn="base" hangingPunct="0">
        <a:spcBef>
          <a:spcPct val="0"/>
        </a:spcBef>
        <a:spcAft>
          <a:spcPct val="0"/>
        </a:spcAft>
        <a:defRPr sz="4600">
          <a:solidFill>
            <a:schemeClr val="tx2"/>
          </a:solidFill>
          <a:latin typeface="Century Gothic" panose="020B0502020202020204" pitchFamily="34" charset="0"/>
        </a:defRPr>
      </a:lvl2pPr>
      <a:lvl3pPr algn="l" defTabSz="503238" rtl="0" eaLnBrk="0" fontAlgn="base" hangingPunct="0">
        <a:spcBef>
          <a:spcPct val="0"/>
        </a:spcBef>
        <a:spcAft>
          <a:spcPct val="0"/>
        </a:spcAft>
        <a:defRPr sz="4600">
          <a:solidFill>
            <a:schemeClr val="tx2"/>
          </a:solidFill>
          <a:latin typeface="Century Gothic" panose="020B0502020202020204" pitchFamily="34" charset="0"/>
        </a:defRPr>
      </a:lvl3pPr>
      <a:lvl4pPr algn="l" defTabSz="503238" rtl="0" eaLnBrk="0" fontAlgn="base" hangingPunct="0">
        <a:spcBef>
          <a:spcPct val="0"/>
        </a:spcBef>
        <a:spcAft>
          <a:spcPct val="0"/>
        </a:spcAft>
        <a:defRPr sz="4600">
          <a:solidFill>
            <a:schemeClr val="tx2"/>
          </a:solidFill>
          <a:latin typeface="Century Gothic" panose="020B0502020202020204" pitchFamily="34" charset="0"/>
        </a:defRPr>
      </a:lvl4pPr>
      <a:lvl5pPr algn="l" defTabSz="503238" rtl="0" eaLnBrk="0" fontAlgn="base" hangingPunct="0">
        <a:spcBef>
          <a:spcPct val="0"/>
        </a:spcBef>
        <a:spcAft>
          <a:spcPct val="0"/>
        </a:spcAft>
        <a:defRPr sz="46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825" indent="-377825" algn="l" defTabSz="503238" rtl="0" eaLnBrk="0" fontAlgn="base" hangingPunct="0">
        <a:spcBef>
          <a:spcPts val="1100"/>
        </a:spcBef>
        <a:spcAft>
          <a:spcPct val="0"/>
        </a:spcAft>
        <a:buClr>
          <a:srgbClr val="8AD0D6"/>
        </a:buClr>
        <a:buSzPct val="80000"/>
        <a:buFont typeface="Wingdings 3" panose="05040102010807070707" pitchFamily="18" charset="2"/>
        <a:buChar char=""/>
        <a:defRPr sz="2200" kern="1200">
          <a:solidFill>
            <a:schemeClr val="tx1"/>
          </a:solidFill>
          <a:latin typeface="+mj-lt"/>
          <a:ea typeface="+mj-ea"/>
          <a:cs typeface="+mj-cs"/>
        </a:defRPr>
      </a:lvl1pPr>
      <a:lvl2pPr marL="817563" indent="-314325" algn="l" defTabSz="503238" rtl="0" eaLnBrk="0" fontAlgn="base" hangingPunct="0">
        <a:spcBef>
          <a:spcPts val="1100"/>
        </a:spcBef>
        <a:spcAft>
          <a:spcPct val="0"/>
        </a:spcAft>
        <a:buClr>
          <a:srgbClr val="8AD0D6"/>
        </a:buClr>
        <a:buSzPct val="80000"/>
        <a:buFont typeface="Wingdings 3" panose="05040102010807070707" pitchFamily="18" charset="2"/>
        <a:buChar char=""/>
        <a:defRPr sz="1900" kern="1200">
          <a:solidFill>
            <a:schemeClr val="tx1"/>
          </a:solidFill>
          <a:latin typeface="+mj-lt"/>
          <a:ea typeface="+mj-ea"/>
          <a:cs typeface="+mj-cs"/>
        </a:defRPr>
      </a:lvl2pPr>
      <a:lvl3pPr marL="1258888" indent="-250825" algn="l" defTabSz="503238" rtl="0" eaLnBrk="0" fontAlgn="base" hangingPunct="0">
        <a:spcBef>
          <a:spcPts val="1100"/>
        </a:spcBef>
        <a:spcAft>
          <a:spcPct val="0"/>
        </a:spcAft>
        <a:buClr>
          <a:srgbClr val="8AD0D6"/>
        </a:buClr>
        <a:buSzPct val="80000"/>
        <a:buFont typeface="Wingdings 3" panose="05040102010807070707" pitchFamily="18" charset="2"/>
        <a:buChar char=""/>
        <a:defRPr sz="1700" kern="1200">
          <a:solidFill>
            <a:schemeClr val="tx1"/>
          </a:solidFill>
          <a:latin typeface="+mj-lt"/>
          <a:ea typeface="+mj-ea"/>
          <a:cs typeface="+mj-cs"/>
        </a:defRPr>
      </a:lvl3pPr>
      <a:lvl4pPr marL="1763713" indent="-250825" algn="l" defTabSz="503238" rtl="0" eaLnBrk="0" fontAlgn="base" hangingPunct="0">
        <a:spcBef>
          <a:spcPts val="1100"/>
        </a:spcBef>
        <a:spcAft>
          <a:spcPct val="0"/>
        </a:spcAft>
        <a:buClr>
          <a:srgbClr val="8AD0D6"/>
        </a:buClr>
        <a:buSzPct val="80000"/>
        <a:buFont typeface="Wingdings 3" panose="05040102010807070707" pitchFamily="18" charset="2"/>
        <a:buChar char=""/>
        <a:defRPr sz="1500" kern="1200">
          <a:solidFill>
            <a:schemeClr val="tx1"/>
          </a:solidFill>
          <a:latin typeface="+mj-lt"/>
          <a:ea typeface="+mj-ea"/>
          <a:cs typeface="+mj-cs"/>
        </a:defRPr>
      </a:lvl4pPr>
      <a:lvl5pPr marL="2266950" indent="-250825" algn="l" defTabSz="503238" rtl="0" eaLnBrk="0" fontAlgn="base" hangingPunct="0">
        <a:spcBef>
          <a:spcPts val="1100"/>
        </a:spcBef>
        <a:spcAft>
          <a:spcPct val="0"/>
        </a:spcAft>
        <a:buClr>
          <a:srgbClr val="8AD0D6"/>
        </a:buClr>
        <a:buSzPct val="80000"/>
        <a:buFont typeface="Wingdings 3" panose="05040102010807070707" pitchFamily="18" charset="2"/>
        <a:buChar char=""/>
        <a:defRPr sz="1500" kern="1200">
          <a:solidFill>
            <a:schemeClr val="tx1"/>
          </a:solidFill>
          <a:latin typeface="+mj-lt"/>
          <a:ea typeface="+mj-ea"/>
          <a:cs typeface="+mj-cs"/>
        </a:defRPr>
      </a:lvl5pPr>
      <a:lvl6pPr marL="2771890"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6pPr>
      <a:lvl7pPr marL="3275869"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7pPr>
      <a:lvl8pPr marL="3779850"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8pPr>
      <a:lvl9pPr marL="4283829"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9pPr>
    </p:bodyStyle>
    <p:otherStyle>
      <a:defPPr>
        <a:defRPr lang="en-US"/>
      </a:defPPr>
      <a:lvl1pPr marL="0" algn="l" defTabSz="503979" rtl="0" eaLnBrk="1" latinLnBrk="0" hangingPunct="1">
        <a:defRPr sz="1984" kern="1200">
          <a:solidFill>
            <a:schemeClr val="tx1"/>
          </a:solidFill>
          <a:latin typeface="+mn-lt"/>
          <a:ea typeface="+mn-ea"/>
          <a:cs typeface="+mn-cs"/>
        </a:defRPr>
      </a:lvl1pPr>
      <a:lvl2pPr marL="503979" algn="l" defTabSz="503979" rtl="0" eaLnBrk="1" latinLnBrk="0" hangingPunct="1">
        <a:defRPr sz="1984" kern="1200">
          <a:solidFill>
            <a:schemeClr val="tx1"/>
          </a:solidFill>
          <a:latin typeface="+mn-lt"/>
          <a:ea typeface="+mn-ea"/>
          <a:cs typeface="+mn-cs"/>
        </a:defRPr>
      </a:lvl2pPr>
      <a:lvl3pPr marL="1007960" algn="l" defTabSz="503979" rtl="0" eaLnBrk="1" latinLnBrk="0" hangingPunct="1">
        <a:defRPr sz="1984" kern="1200">
          <a:solidFill>
            <a:schemeClr val="tx1"/>
          </a:solidFill>
          <a:latin typeface="+mn-lt"/>
          <a:ea typeface="+mn-ea"/>
          <a:cs typeface="+mn-cs"/>
        </a:defRPr>
      </a:lvl3pPr>
      <a:lvl4pPr marL="1511939" algn="l" defTabSz="503979" rtl="0" eaLnBrk="1" latinLnBrk="0" hangingPunct="1">
        <a:defRPr sz="1984" kern="1200">
          <a:solidFill>
            <a:schemeClr val="tx1"/>
          </a:solidFill>
          <a:latin typeface="+mn-lt"/>
          <a:ea typeface="+mn-ea"/>
          <a:cs typeface="+mn-cs"/>
        </a:defRPr>
      </a:lvl4pPr>
      <a:lvl5pPr marL="2015920" algn="l" defTabSz="503979" rtl="0" eaLnBrk="1" latinLnBrk="0" hangingPunct="1">
        <a:defRPr sz="1984" kern="1200">
          <a:solidFill>
            <a:schemeClr val="tx1"/>
          </a:solidFill>
          <a:latin typeface="+mn-lt"/>
          <a:ea typeface="+mn-ea"/>
          <a:cs typeface="+mn-cs"/>
        </a:defRPr>
      </a:lvl5pPr>
      <a:lvl6pPr marL="2519900" algn="l" defTabSz="503979" rtl="0" eaLnBrk="1" latinLnBrk="0" hangingPunct="1">
        <a:defRPr sz="1984" kern="1200">
          <a:solidFill>
            <a:schemeClr val="tx1"/>
          </a:solidFill>
          <a:latin typeface="+mn-lt"/>
          <a:ea typeface="+mn-ea"/>
          <a:cs typeface="+mn-cs"/>
        </a:defRPr>
      </a:lvl6pPr>
      <a:lvl7pPr marL="3023880" algn="l" defTabSz="503979" rtl="0" eaLnBrk="1" latinLnBrk="0" hangingPunct="1">
        <a:defRPr sz="1984" kern="1200">
          <a:solidFill>
            <a:schemeClr val="tx1"/>
          </a:solidFill>
          <a:latin typeface="+mn-lt"/>
          <a:ea typeface="+mn-ea"/>
          <a:cs typeface="+mn-cs"/>
        </a:defRPr>
      </a:lvl7pPr>
      <a:lvl8pPr marL="3527859" algn="l" defTabSz="503979" rtl="0" eaLnBrk="1" latinLnBrk="0" hangingPunct="1">
        <a:defRPr sz="1984" kern="1200">
          <a:solidFill>
            <a:schemeClr val="tx1"/>
          </a:solidFill>
          <a:latin typeface="+mn-lt"/>
          <a:ea typeface="+mn-ea"/>
          <a:cs typeface="+mn-cs"/>
        </a:defRPr>
      </a:lvl8pPr>
      <a:lvl9pPr marL="4031840" algn="l" defTabSz="503979"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68313" y="-1035050"/>
            <a:ext cx="9070975" cy="252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8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de-DE" altLang="ru-RU" sz="4000" b="1" i="1">
                <a:solidFill>
                  <a:srgbClr val="E6E6E6"/>
                </a:solidFill>
              </a:rPr>
              <a:t/>
            </a:r>
            <a:br>
              <a:rPr lang="de-DE" altLang="ru-RU" sz="4000" b="1" i="1">
                <a:solidFill>
                  <a:srgbClr val="E6E6E6"/>
                </a:solidFill>
              </a:rPr>
            </a:br>
            <a:r>
              <a:rPr lang="de-DE" altLang="ru-RU" sz="4000" b="1" i="1">
                <a:solidFill>
                  <a:srgbClr val="E6E6E6"/>
                </a:solidFill>
              </a:rPr>
              <a:t/>
            </a:r>
            <a:br>
              <a:rPr lang="de-DE" altLang="ru-RU" sz="4000" b="1" i="1">
                <a:solidFill>
                  <a:srgbClr val="E6E6E6"/>
                </a:solidFill>
              </a:rPr>
            </a:br>
            <a:r>
              <a:rPr lang="ru-RU" altLang="ru-RU" sz="1600" b="1" i="1">
                <a:solidFill>
                  <a:srgbClr val="E6E6E6"/>
                </a:solidFill>
              </a:rPr>
              <a:t/>
            </a:r>
            <a:br>
              <a:rPr lang="ru-RU" altLang="ru-RU" sz="1600" b="1" i="1">
                <a:solidFill>
                  <a:srgbClr val="E6E6E6"/>
                </a:solidFill>
              </a:rPr>
            </a:br>
            <a:r>
              <a:rPr lang="de-DE" altLang="ru-RU" sz="1600" b="1" i="1">
                <a:solidFill>
                  <a:srgbClr val="E6E6E6"/>
                </a:solidFill>
              </a:rPr>
              <a:t/>
            </a:r>
            <a:br>
              <a:rPr lang="de-DE" altLang="ru-RU" sz="1600" b="1" i="1">
                <a:solidFill>
                  <a:srgbClr val="E6E6E6"/>
                </a:solidFill>
              </a:rPr>
            </a:br>
            <a:endParaRPr lang="de-DE" altLang="ru-RU" sz="1600" b="1" i="1">
              <a:solidFill>
                <a:srgbClr val="E6E6E6"/>
              </a:solidFill>
            </a:endParaRPr>
          </a:p>
        </p:txBody>
      </p:sp>
      <p:sp>
        <p:nvSpPr>
          <p:cNvPr id="19459" name="Text Box 2"/>
          <p:cNvSpPr txBox="1">
            <a:spLocks noChangeArrowheads="1"/>
          </p:cNvSpPr>
          <p:nvPr/>
        </p:nvSpPr>
        <p:spPr bwMode="auto">
          <a:xfrm>
            <a:off x="719138" y="276225"/>
            <a:ext cx="9070975" cy="656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16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SzPct val="100000"/>
            </a:pPr>
            <a:endParaRPr lang="de-DE" altLang="ru-RU" sz="3200">
              <a:solidFill>
                <a:srgbClr val="E6E6E6"/>
              </a:solidFill>
              <a:latin typeface="Times New Roman" panose="02020603050405020304" pitchFamily="18" charset="0"/>
            </a:endParaRPr>
          </a:p>
          <a:p>
            <a:pPr algn="ctr" eaLnBrk="1">
              <a:lnSpc>
                <a:spcPct val="95000"/>
              </a:lnSpc>
              <a:buSzPct val="100000"/>
            </a:pPr>
            <a:endParaRPr lang="de-DE" altLang="ru-RU" sz="3200">
              <a:solidFill>
                <a:srgbClr val="E6E6E6"/>
              </a:solidFill>
              <a:latin typeface="Times New Roman" panose="02020603050405020304" pitchFamily="18" charset="0"/>
            </a:endParaRPr>
          </a:p>
          <a:p>
            <a:pPr algn="ctr" eaLnBrk="1">
              <a:lnSpc>
                <a:spcPct val="95000"/>
              </a:lnSpc>
              <a:buSzPct val="100000"/>
            </a:pPr>
            <a:endParaRPr lang="de-DE" altLang="ru-RU" sz="3200">
              <a:solidFill>
                <a:srgbClr val="E6E6E6"/>
              </a:solidFill>
              <a:latin typeface="Times New Roman" panose="02020603050405020304" pitchFamily="18" charset="0"/>
            </a:endParaRPr>
          </a:p>
          <a:p>
            <a:pPr algn="ctr" eaLnBrk="1">
              <a:lnSpc>
                <a:spcPct val="95000"/>
              </a:lnSpc>
              <a:buSzPct val="100000"/>
            </a:pPr>
            <a:r>
              <a:rPr lang="de-DE" altLang="ru-RU" sz="3200">
                <a:solidFill>
                  <a:srgbClr val="E6E6E6"/>
                </a:solidFill>
                <a:latin typeface="Times New Roman" panose="02020603050405020304" pitchFamily="18" charset="0"/>
              </a:rPr>
              <a:t> </a:t>
            </a:r>
          </a:p>
          <a:p>
            <a:pPr algn="ctr" eaLnBrk="1">
              <a:lnSpc>
                <a:spcPct val="95000"/>
              </a:lnSpc>
              <a:buSzPct val="100000"/>
            </a:pPr>
            <a:r>
              <a:rPr lang="de-DE" altLang="ru-RU" sz="3200">
                <a:solidFill>
                  <a:srgbClr val="E6E6E6"/>
                </a:solidFill>
                <a:latin typeface="Times New Roman" panose="02020603050405020304" pitchFamily="18" charset="0"/>
              </a:rPr>
              <a:t> </a:t>
            </a:r>
          </a:p>
          <a:p>
            <a:pPr algn="ctr" eaLnBrk="1">
              <a:lnSpc>
                <a:spcPct val="93000"/>
              </a:lnSpc>
              <a:buSzPct val="100000"/>
            </a:pPr>
            <a:r>
              <a:rPr lang="en-US" altLang="ru-RU" sz="3600" i="1">
                <a:solidFill>
                  <a:srgbClr val="FF3333"/>
                </a:solidFill>
                <a:latin typeface="Times New Roman" panose="02020603050405020304" pitchFamily="18" charset="0"/>
              </a:rPr>
              <a:t>«Участницы Великой Отечественной войны</a:t>
            </a:r>
            <a:r>
              <a:rPr lang="ru-RU" altLang="ru-RU" sz="3600" i="1">
                <a:solidFill>
                  <a:srgbClr val="FF3333"/>
                </a:solidFill>
                <a:latin typeface="Times New Roman" panose="02020603050405020304" pitchFamily="18" charset="0"/>
              </a:rPr>
              <a:t>    </a:t>
            </a:r>
          </a:p>
          <a:p>
            <a:pPr algn="ctr" eaLnBrk="1">
              <a:lnSpc>
                <a:spcPct val="93000"/>
              </a:lnSpc>
              <a:buSzPct val="100000"/>
            </a:pPr>
            <a:r>
              <a:rPr lang="ru-RU" altLang="ru-RU" sz="3600" i="1">
                <a:solidFill>
                  <a:srgbClr val="FF3333"/>
                </a:solidFill>
                <a:latin typeface="Times New Roman" panose="02020603050405020304" pitchFamily="18" charset="0"/>
              </a:rPr>
              <a:t>  из села Октябрьское </a:t>
            </a:r>
            <a:r>
              <a:rPr lang="de-DE" altLang="ru-RU" sz="3600" i="1">
                <a:solidFill>
                  <a:srgbClr val="FF3333"/>
                </a:solidFill>
                <a:latin typeface="Times New Roman" panose="02020603050405020304" pitchFamily="18" charset="0"/>
              </a:rPr>
              <a:t>Неверкинского района</a:t>
            </a:r>
            <a:r>
              <a:rPr lang="ru-RU" altLang="ru-RU" sz="3600" i="1">
                <a:solidFill>
                  <a:srgbClr val="FF3333"/>
                </a:solidFill>
                <a:latin typeface="Times New Roman" panose="02020603050405020304" pitchFamily="18" charset="0"/>
              </a:rPr>
              <a:t>        Пензенской области</a:t>
            </a:r>
            <a:r>
              <a:rPr lang="de-DE" altLang="ru-RU" sz="3600" i="1">
                <a:solidFill>
                  <a:srgbClr val="FF3333"/>
                </a:solidFill>
                <a:latin typeface="Times New Roman" panose="02020603050405020304" pitchFamily="18" charset="0"/>
              </a:rPr>
              <a:t>»</a:t>
            </a:r>
          </a:p>
          <a:p>
            <a:pPr algn="ctr" eaLnBrk="1">
              <a:lnSpc>
                <a:spcPct val="95000"/>
              </a:lnSpc>
              <a:buSzPct val="100000"/>
            </a:pPr>
            <a:endParaRPr lang="de-DE" altLang="ru-RU" sz="3200">
              <a:solidFill>
                <a:srgbClr val="E6E6E6"/>
              </a:solidFill>
              <a:latin typeface="Times New Roman" panose="02020603050405020304" pitchFamily="18" charset="0"/>
            </a:endParaRPr>
          </a:p>
          <a:p>
            <a:pPr algn="ctr" eaLnBrk="1">
              <a:lnSpc>
                <a:spcPct val="95000"/>
              </a:lnSpc>
              <a:buSzPct val="100000"/>
            </a:pPr>
            <a:r>
              <a:rPr lang="de-DE" altLang="ru-RU" sz="3200">
                <a:solidFill>
                  <a:srgbClr val="E6E6E6"/>
                </a:solidFill>
                <a:latin typeface="Times New Roman" panose="02020603050405020304" pitchFamily="18" charset="0"/>
              </a:rPr>
              <a:t>                       </a:t>
            </a:r>
            <a:r>
              <a:rPr lang="de-DE" altLang="ru-RU">
                <a:solidFill>
                  <a:srgbClr val="E6E6E6"/>
                </a:solidFill>
                <a:latin typeface="Times New Roman" panose="02020603050405020304" pitchFamily="18" charset="0"/>
              </a:rPr>
              <a:t>     </a:t>
            </a:r>
            <a:r>
              <a:rPr lang="en-US" altLang="ru-RU">
                <a:solidFill>
                  <a:srgbClr val="E6E6E6"/>
                </a:solidFill>
                <a:latin typeface="Times New Roman" panose="02020603050405020304" pitchFamily="18" charset="0"/>
              </a:rPr>
              <a:t>Выполнил</a:t>
            </a:r>
            <a:r>
              <a:rPr lang="ru-RU" altLang="ru-RU">
                <a:solidFill>
                  <a:srgbClr val="E6E6E6"/>
                </a:solidFill>
                <a:latin typeface="Times New Roman" panose="02020603050405020304" pitchFamily="18" charset="0"/>
              </a:rPr>
              <a:t>а</a:t>
            </a:r>
            <a:r>
              <a:rPr lang="en-US" altLang="ru-RU">
                <a:solidFill>
                  <a:srgbClr val="E6E6E6"/>
                </a:solidFill>
                <a:latin typeface="Times New Roman" panose="02020603050405020304" pitchFamily="18" charset="0"/>
              </a:rPr>
              <a:t>: Кидряева Алсу </a:t>
            </a:r>
            <a:r>
              <a:rPr lang="ru-RU" altLang="ru-RU">
                <a:solidFill>
                  <a:srgbClr val="E6E6E6"/>
                </a:solidFill>
                <a:latin typeface="Times New Roman" panose="02020603050405020304" pitchFamily="18" charset="0"/>
              </a:rPr>
              <a:t>Ислямдиновна</a:t>
            </a:r>
          </a:p>
          <a:p>
            <a:pPr algn="ctr" eaLnBrk="1">
              <a:lnSpc>
                <a:spcPct val="95000"/>
              </a:lnSpc>
              <a:buSzPct val="100000"/>
            </a:pPr>
            <a:endParaRPr lang="ru-RU" altLang="ru-RU">
              <a:solidFill>
                <a:srgbClr val="E6E6E6"/>
              </a:solidFill>
              <a:latin typeface="Times New Roman" panose="02020603050405020304" pitchFamily="18" charset="0"/>
            </a:endParaRPr>
          </a:p>
          <a:p>
            <a:pPr algn="ctr" eaLnBrk="1">
              <a:lnSpc>
                <a:spcPct val="95000"/>
              </a:lnSpc>
              <a:buSzPct val="100000"/>
            </a:pPr>
            <a:endParaRPr lang="de-DE" altLang="ru-RU">
              <a:solidFill>
                <a:srgbClr val="E6E6E6"/>
              </a:solidFill>
              <a:latin typeface="Times New Roman" panose="02020603050405020304" pitchFamily="18" charset="0"/>
            </a:endParaRPr>
          </a:p>
          <a:p>
            <a:pPr algn="ctr" eaLnBrk="1">
              <a:lnSpc>
                <a:spcPct val="95000"/>
              </a:lnSpc>
              <a:buSzPct val="100000"/>
            </a:pPr>
            <a:endParaRPr lang="ru-RU" altLang="ru-RU">
              <a:solidFill>
                <a:srgbClr val="E6E6E6"/>
              </a:solidFill>
              <a:latin typeface="Times New Roman" panose="02020603050405020304" pitchFamily="18" charset="0"/>
            </a:endParaRPr>
          </a:p>
          <a:p>
            <a:pPr algn="ctr" eaLnBrk="1">
              <a:lnSpc>
                <a:spcPct val="95000"/>
              </a:lnSpc>
              <a:buSzPct val="100000"/>
            </a:pPr>
            <a:endParaRPr lang="ru-RU" altLang="ru-RU">
              <a:solidFill>
                <a:srgbClr val="E6E6E6"/>
              </a:solidFill>
              <a:latin typeface="Times New Roman" panose="02020603050405020304" pitchFamily="18" charset="0"/>
            </a:endParaRPr>
          </a:p>
          <a:p>
            <a:pPr algn="ctr" eaLnBrk="1">
              <a:lnSpc>
                <a:spcPct val="95000"/>
              </a:lnSpc>
              <a:buSzPct val="100000"/>
            </a:pPr>
            <a:endParaRPr lang="ru-RU" altLang="ru-RU">
              <a:solidFill>
                <a:srgbClr val="E6E6E6"/>
              </a:solidFill>
              <a:latin typeface="Times New Roman" panose="02020603050405020304" pitchFamily="18" charset="0"/>
            </a:endParaRPr>
          </a:p>
          <a:p>
            <a:pPr algn="ctr" eaLnBrk="1">
              <a:lnSpc>
                <a:spcPct val="95000"/>
              </a:lnSpc>
              <a:buSzPct val="100000"/>
            </a:pPr>
            <a:endParaRPr lang="ru-RU" altLang="ru-RU">
              <a:solidFill>
                <a:srgbClr val="E6E6E6"/>
              </a:solidFill>
              <a:latin typeface="Times New Roman" panose="02020603050405020304" pitchFamily="18" charset="0"/>
            </a:endParaRPr>
          </a:p>
          <a:p>
            <a:pPr algn="ctr" eaLnBrk="1">
              <a:lnSpc>
                <a:spcPct val="95000"/>
              </a:lnSpc>
              <a:buSzPct val="100000"/>
            </a:pPr>
            <a:endParaRPr lang="ru-RU" altLang="ru-RU">
              <a:solidFill>
                <a:srgbClr val="E6E6E6"/>
              </a:solidFill>
              <a:latin typeface="Times New Roman" panose="02020603050405020304" pitchFamily="18" charset="0"/>
            </a:endParaRPr>
          </a:p>
          <a:p>
            <a:pPr algn="ctr" eaLnBrk="1">
              <a:lnSpc>
                <a:spcPct val="95000"/>
              </a:lnSpc>
              <a:buSzPct val="100000"/>
            </a:pPr>
            <a:r>
              <a:rPr lang="ru-RU" altLang="ru-RU">
                <a:solidFill>
                  <a:srgbClr val="E6E6E6"/>
                </a:solidFill>
                <a:latin typeface="Times New Roman" panose="02020603050405020304" pitchFamily="18" charset="0"/>
              </a:rPr>
              <a:t>Пенза – </a:t>
            </a:r>
            <a:r>
              <a:rPr lang="de-DE" altLang="ru-RU">
                <a:solidFill>
                  <a:srgbClr val="E6E6E6"/>
                </a:solidFill>
                <a:latin typeface="Times New Roman" panose="02020603050405020304" pitchFamily="18" charset="0"/>
              </a:rPr>
              <a:t>201</a:t>
            </a:r>
            <a:r>
              <a:rPr lang="ru-RU" altLang="ru-RU">
                <a:solidFill>
                  <a:srgbClr val="E6E6E6"/>
                </a:solidFill>
                <a:latin typeface="Times New Roman" panose="02020603050405020304" pitchFamily="18" charset="0"/>
              </a:rPr>
              <a:t>9 </a:t>
            </a:r>
            <a:r>
              <a:rPr lang="de-DE" altLang="ru-RU">
                <a:solidFill>
                  <a:srgbClr val="E6E6E6"/>
                </a:solidFill>
                <a:latin typeface="Times New Roman" panose="02020603050405020304" pitchFamily="18" charset="0"/>
              </a:rPr>
              <a:t>г.</a:t>
            </a:r>
          </a:p>
          <a:p>
            <a:pPr algn="ctr" eaLnBrk="1">
              <a:lnSpc>
                <a:spcPct val="95000"/>
              </a:lnSpc>
              <a:buSzPct val="100000"/>
            </a:pPr>
            <a:endParaRPr lang="de-DE" altLang="ru-RU">
              <a:solidFill>
                <a:srgbClr val="E6E6E6"/>
              </a:solidFill>
              <a:latin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8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800" b="1" i="1">
                <a:solidFill>
                  <a:srgbClr val="E6E6E6"/>
                </a:solidFill>
              </a:rPr>
              <a:t>Исянова (Юнусова) Рябия Исхаковна  </a:t>
            </a:r>
            <a:br>
              <a:rPr lang="ru-RU" altLang="ru-RU" sz="2800" b="1" i="1">
                <a:solidFill>
                  <a:srgbClr val="E6E6E6"/>
                </a:solidFill>
              </a:rPr>
            </a:br>
            <a:r>
              <a:rPr lang="ru-RU" altLang="ru-RU" sz="2800" b="1" i="1">
                <a:solidFill>
                  <a:srgbClr val="E6E6E6"/>
                </a:solidFill>
              </a:rPr>
              <a:t>(1924-1990 гг.)</a:t>
            </a:r>
          </a:p>
        </p:txBody>
      </p:sp>
      <p:sp>
        <p:nvSpPr>
          <p:cNvPr id="37891" name="Text Box 3"/>
          <p:cNvSpPr txBox="1">
            <a:spLocks noChangeArrowheads="1"/>
          </p:cNvSpPr>
          <p:nvPr/>
        </p:nvSpPr>
        <p:spPr bwMode="auto">
          <a:xfrm>
            <a:off x="360363" y="539750"/>
            <a:ext cx="6119812" cy="667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160" rIns="0" bIns="0" anchor="ctr"/>
          <a:lstStyle>
            <a:lvl1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endParaRPr lang="ru-RU" altLang="ru-RU" sz="3200">
              <a:solidFill>
                <a:srgbClr val="E6E6E6"/>
              </a:solidFill>
              <a:latin typeface="Times New Roman" panose="02020603050405020304" pitchFamily="18" charset="0"/>
            </a:endParaRPr>
          </a:p>
          <a:p>
            <a:pPr eaLnBrk="1">
              <a:lnSpc>
                <a:spcPct val="95000"/>
              </a:lnSpc>
              <a:buSzPct val="100000"/>
            </a:pPr>
            <a:endParaRPr lang="de-DE" altLang="ru-RU" sz="3200">
              <a:solidFill>
                <a:srgbClr val="E6E6E6"/>
              </a:solidFill>
              <a:latin typeface="Times New Roman" panose="02020603050405020304" pitchFamily="18" charset="0"/>
            </a:endParaRPr>
          </a:p>
          <a:p>
            <a:pPr eaLnBrk="1">
              <a:lnSpc>
                <a:spcPct val="95000"/>
              </a:lnSpc>
              <a:buSzPct val="100000"/>
            </a:pPr>
            <a:r>
              <a:rPr lang="ru-RU" altLang="ru-RU" sz="2200">
                <a:solidFill>
                  <a:srgbClr val="E6E6E6"/>
                </a:solidFill>
                <a:latin typeface="Times New Roman" panose="02020603050405020304" pitchFamily="18" charset="0"/>
              </a:rPr>
              <a:t>     Рябия Исхаковна Исянова была призвана на службу в ряды Советской Армии 16 октября 1942 года, в трудное военное время для нашей Родины.</a:t>
            </a:r>
          </a:p>
          <a:p>
            <a:pPr eaLnBrk="1">
              <a:lnSpc>
                <a:spcPct val="95000"/>
              </a:lnSpc>
              <a:buSzPct val="100000"/>
            </a:pPr>
            <a:r>
              <a:rPr lang="ru-RU" altLang="ru-RU" sz="2200">
                <a:solidFill>
                  <a:srgbClr val="E6E6E6"/>
                </a:solidFill>
                <a:latin typeface="Times New Roman" panose="02020603050405020304" pitchFamily="18" charset="0"/>
              </a:rPr>
              <a:t>После двухмесячного курса обучения санитарному делу её направили в 3-й Украинский фронт, которым командовал Рокоссовский К. К.</a:t>
            </a:r>
          </a:p>
          <a:p>
            <a:pPr eaLnBrk="1">
              <a:lnSpc>
                <a:spcPct val="95000"/>
              </a:lnSpc>
              <a:buSzPct val="100000"/>
            </a:pPr>
            <a:r>
              <a:rPr lang="ru-RU" altLang="ru-RU" sz="2200">
                <a:solidFill>
                  <a:srgbClr val="E6E6E6"/>
                </a:solidFill>
                <a:latin typeface="Times New Roman" panose="02020603050405020304" pitchFamily="18" charset="0"/>
              </a:rPr>
              <a:t>   Рябии Исхаковне в это время было 18 лет, состояла в рядах ВЛКСМ. Самым ярким  и в тоже время тяжелым воспоминанием военного времени было для нее освобождение города Курска. Наши солдаты сражались за каждую улицу, за каждый дом. Несколько дней шли упорные бои. Немцы бомбили с воздуха, не переставая стреляли немецкие снайперы из окон домов, с чердаков.     Город был охвачен пламенем. Наши солдаты проявляли необычайное мужество, но после ожесточенного боя роты не досчитывались многих солдат.</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079500"/>
            <a:ext cx="3240087" cy="450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Text Box 5"/>
          <p:cNvSpPr txBox="1">
            <a:spLocks noChangeArrowheads="1"/>
          </p:cNvSpPr>
          <p:nvPr/>
        </p:nvSpPr>
        <p:spPr bwMode="auto">
          <a:xfrm>
            <a:off x="6119813" y="5265738"/>
            <a:ext cx="3779837"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80" rIns="0" bIns="0" anchor="ctr"/>
          <a:lstStyle>
            <a:lvl1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de-DE" altLang="ru-RU" b="1" i="1">
                <a:solidFill>
                  <a:srgbClr val="E6E6E6"/>
                </a:solidFill>
              </a:rPr>
              <a:t> </a:t>
            </a:r>
            <a:r>
              <a:rPr lang="ru-RU" altLang="ru-RU" b="1" i="1">
                <a:solidFill>
                  <a:srgbClr val="E6E6E6"/>
                </a:solidFill>
              </a:rPr>
              <a:t>С</a:t>
            </a:r>
            <a:r>
              <a:rPr lang="de-DE" altLang="ru-RU" b="1" i="1">
                <a:solidFill>
                  <a:srgbClr val="E6E6E6"/>
                </a:solidFill>
              </a:rPr>
              <a:t>права – </a:t>
            </a:r>
            <a:r>
              <a:rPr lang="ru-RU" altLang="ru-RU" b="1" i="1">
                <a:solidFill>
                  <a:srgbClr val="E6E6E6"/>
                </a:solidFill>
              </a:rPr>
              <a:t>Исянова </a:t>
            </a:r>
          </a:p>
          <a:p>
            <a:pPr algn="ctr" eaLnBrk="1">
              <a:buSzPct val="100000"/>
            </a:pPr>
            <a:r>
              <a:rPr lang="de-DE" altLang="ru-RU" b="1" i="1">
                <a:solidFill>
                  <a:srgbClr val="E6E6E6"/>
                </a:solidFill>
              </a:rPr>
              <a:t>Рябия</a:t>
            </a:r>
            <a:r>
              <a:rPr lang="ru-RU" altLang="ru-RU" b="1" i="1">
                <a:solidFill>
                  <a:srgbClr val="E6E6E6"/>
                </a:solidFill>
              </a:rPr>
              <a:t> </a:t>
            </a:r>
            <a:r>
              <a:rPr lang="de-DE" altLang="ru-RU" b="1" i="1">
                <a:solidFill>
                  <a:srgbClr val="E6E6E6"/>
                </a:solidFill>
              </a:rPr>
              <a:t>Исхаковна</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79388" y="179388"/>
            <a:ext cx="9377362"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Во время боя санитары выполняли своё боевое задание. Спасали тяжелораненых, выносили с места боя в укрытия, перевязывали раненых, оказывали им первую помощь. Все эти дни не покидала поля боя  Рябия Исхаковна.  С подругой, Тумилиной Полиной (на фотографии – слева), они вынесли с поля боя около ста  тяжелораненых солдат и офицеров.</a:t>
            </a:r>
          </a:p>
          <a:p>
            <a:pPr eaLnBrk="1">
              <a:lnSpc>
                <a:spcPct val="95000"/>
              </a:lnSpc>
              <a:buSzPct val="100000"/>
            </a:pPr>
            <a:r>
              <a:rPr lang="ru-RU" altLang="ru-RU" sz="2200">
                <a:solidFill>
                  <a:srgbClr val="E6E6E6"/>
                </a:solidFill>
                <a:latin typeface="Times New Roman" panose="02020603050405020304" pitchFamily="18" charset="0"/>
              </a:rPr>
              <a:t>    За мужество и отвагу при выполнении боевого задания Рябия Исхаковна была награждена медалью «За боевые заслуги» и многие другие награды она получила в годы войны и в мирное время. Не раз ее приглашали для бесед с учениками в Октябрьскую среднюю школу. « Фашисты нам яму рыли, да сами в нее угодили», - не раз повторяла она.</a:t>
            </a: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5219700" cy="329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4067175"/>
            <a:ext cx="4679950" cy="329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741363" y="161925"/>
            <a:ext cx="8605837"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4000" b="1" i="1">
                <a:solidFill>
                  <a:srgbClr val="E6E6E6"/>
                </a:solidFill>
              </a:rPr>
              <a:t>Награды Исяновой Р. И.</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35150"/>
            <a:ext cx="7705725" cy="440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079500" y="4356100"/>
            <a:ext cx="8124825" cy="338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3000"/>
              </a:lnSpc>
              <a:buSzPct val="100000"/>
            </a:pPr>
            <a:r>
              <a:rPr lang="ru-RU" altLang="ru-RU" sz="2200">
                <a:solidFill>
                  <a:srgbClr val="FFFFFF"/>
                </a:solidFill>
                <a:latin typeface="Times New Roman" panose="02020603050405020304" pitchFamily="18" charset="0"/>
              </a:rPr>
              <a:t>В послевоенные годы она воспитала и вырастила четырех детей, затем стала работать  в правлении колхоза имени Калинина.  За годы работы получила много благодарностей,  а также медаль «Ветеран труда»</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360363"/>
            <a:ext cx="4735512" cy="4210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250825"/>
            <a:ext cx="3779837" cy="431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22288" y="4089400"/>
            <a:ext cx="9377362"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a:t>
            </a:r>
            <a:r>
              <a:rPr lang="ru-RU" altLang="ru-RU" sz="2200">
                <a:solidFill>
                  <a:srgbClr val="FFFFFF"/>
                </a:solidFill>
                <a:latin typeface="Times New Roman" panose="02020603050405020304" pitchFamily="18" charset="0"/>
              </a:rPr>
              <a:t>Жизнь не баловала эту мужественную женщину. В 1962 году  скоропостижно скончался её муж, тоже ветеран Великой Отечественной войны. Нелегко ей пришлось с четырьмя детьми, из которых самой старшей   было 6 лет. Благодаря матери, все они получили  достойное образование. Дочери стали педагогами. Она успела понянчиться с семью внуками, но до правнуков не дожила. </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63" y="141288"/>
            <a:ext cx="3600450" cy="4538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6119813"/>
            <a:ext cx="2174875"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Text Box 2"/>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8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800" b="1" i="1">
                <a:solidFill>
                  <a:srgbClr val="E6E6E6"/>
                </a:solidFill>
              </a:rPr>
              <a:t>Мавлюдова (Шабакаева) Рукия Умяровна</a:t>
            </a:r>
            <a:br>
              <a:rPr lang="ru-RU" altLang="ru-RU" sz="2800" b="1" i="1">
                <a:solidFill>
                  <a:srgbClr val="E6E6E6"/>
                </a:solidFill>
              </a:rPr>
            </a:br>
            <a:r>
              <a:rPr lang="ru-RU" altLang="ru-RU" sz="2800" b="1" i="1">
                <a:solidFill>
                  <a:srgbClr val="E6E6E6"/>
                </a:solidFill>
              </a:rPr>
              <a:t> (1925 — 1999 гг.)</a:t>
            </a:r>
          </a:p>
        </p:txBody>
      </p:sp>
      <p:sp>
        <p:nvSpPr>
          <p:cNvPr id="48132" name="Text Box 3"/>
          <p:cNvSpPr txBox="1">
            <a:spLocks noChangeArrowheads="1"/>
          </p:cNvSpPr>
          <p:nvPr/>
        </p:nvSpPr>
        <p:spPr bwMode="auto">
          <a:xfrm>
            <a:off x="130175" y="1230313"/>
            <a:ext cx="6480175" cy="637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a:t>
            </a:r>
            <a:r>
              <a:rPr lang="ru-RU" altLang="ru-RU" sz="2000">
                <a:solidFill>
                  <a:srgbClr val="E6E6E6"/>
                </a:solidFill>
                <a:latin typeface="Times New Roman" panose="02020603050405020304" pitchFamily="18" charset="0"/>
              </a:rPr>
              <a:t>Рукия Умяронва родилась, росла и выучилась в нашем селе. Ей было только 16 лет, когда началась война. А в 1942 году ее призвали в Армию. Её боевой путь начался со Сталинграда, от той самой первой победной битвы под Сталинградом, 70 – летие которой отпраздновали 2 февраля 2013 года.  Рукия Умяровна выполняла  различные  боевые задания. Она возила горючее для самолетов, несла дежурство  на военном  посту. Все выдержал её боевой характер, задорный темперамент и жизнелюбие.</a:t>
            </a:r>
          </a:p>
          <a:p>
            <a:pPr eaLnBrk="1">
              <a:lnSpc>
                <a:spcPct val="95000"/>
              </a:lnSpc>
              <a:buSzPct val="100000"/>
            </a:pPr>
            <a:r>
              <a:rPr lang="ru-RU" altLang="ru-RU" sz="2000">
                <a:solidFill>
                  <a:srgbClr val="E6E6E6"/>
                </a:solidFill>
                <a:latin typeface="Times New Roman" panose="02020603050405020304" pitchFamily="18" charset="0"/>
              </a:rPr>
              <a:t>    В городе Кишиневе при выполнении очередного боевого задания получила ранение. После госпиталя Рукия Мавлюдова стала работать телефонисткой. Так она дошла до Берлина. Она подписалась углем на стене поверженного рейхстага. </a:t>
            </a:r>
          </a:p>
          <a:p>
            <a:pPr eaLnBrk="1">
              <a:lnSpc>
                <a:spcPct val="95000"/>
              </a:lnSpc>
              <a:buSzPct val="100000"/>
            </a:pPr>
            <a:r>
              <a:rPr lang="ru-RU" altLang="ru-RU" sz="2000">
                <a:solidFill>
                  <a:srgbClr val="E6E6E6"/>
                </a:solidFill>
                <a:latin typeface="Times New Roman" panose="02020603050405020304" pitchFamily="18" charset="0"/>
              </a:rPr>
              <a:t>    После войны работала слесарем-сборщиком в Кузтекстильмаше, потом вышла замуж, родила и воспитала всместе с мужем  троих детей: Фярита, Ряшитаи Римму. В настоящее время у нее  растет единственная внучка.    Похоронена в городе Кузнецке.</a:t>
            </a:r>
          </a:p>
        </p:txBody>
      </p:sp>
      <p:pic>
        <p:nvPicPr>
          <p:cNvPr id="481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96975"/>
            <a:ext cx="3455987" cy="456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8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4000" b="1" i="1">
                <a:solidFill>
                  <a:srgbClr val="E6E6E6"/>
                </a:solidFill>
              </a:rPr>
              <a:t>Матурина (Салиева) Магиря Хайбулловна (1924-1979 гг.)</a:t>
            </a:r>
          </a:p>
        </p:txBody>
      </p:sp>
      <p:sp>
        <p:nvSpPr>
          <p:cNvPr id="50179" name="Text Box 2"/>
          <p:cNvSpPr txBox="1">
            <a:spLocks noChangeArrowheads="1"/>
          </p:cNvSpPr>
          <p:nvPr/>
        </p:nvSpPr>
        <p:spPr bwMode="auto">
          <a:xfrm>
            <a:off x="0" y="320675"/>
            <a:ext cx="9720263" cy="399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16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SzPct val="100000"/>
            </a:pPr>
            <a:endParaRPr lang="ru-RU" altLang="ru-RU" sz="3200">
              <a:solidFill>
                <a:srgbClr val="E6E6E6"/>
              </a:solidFill>
              <a:latin typeface="Times New Roman" panose="02020603050405020304" pitchFamily="18" charset="0"/>
            </a:endParaRPr>
          </a:p>
          <a:p>
            <a:pPr algn="ctr" eaLnBrk="1">
              <a:lnSpc>
                <a:spcPct val="95000"/>
              </a:lnSpc>
              <a:buSzPct val="100000"/>
            </a:pPr>
            <a:endParaRPr lang="de-DE" altLang="ru-RU" sz="3200">
              <a:solidFill>
                <a:srgbClr val="E6E6E6"/>
              </a:solidFill>
              <a:latin typeface="Times New Roman" panose="02020603050405020304" pitchFamily="18" charset="0"/>
            </a:endParaRPr>
          </a:p>
          <a:p>
            <a:pPr eaLnBrk="1">
              <a:lnSpc>
                <a:spcPct val="95000"/>
              </a:lnSpc>
              <a:buSzPct val="100000"/>
            </a:pPr>
            <a:r>
              <a:rPr lang="de-DE" altLang="ru-RU" sz="3200">
                <a:solidFill>
                  <a:srgbClr val="E6E6E6"/>
                </a:solidFill>
                <a:latin typeface="Times New Roman" panose="02020603050405020304" pitchFamily="18" charset="0"/>
              </a:rPr>
              <a:t>  </a:t>
            </a:r>
            <a:r>
              <a:rPr lang="de-DE" altLang="ru-RU" sz="2200">
                <a:solidFill>
                  <a:srgbClr val="E6E6E6"/>
                </a:solidFill>
                <a:latin typeface="Times New Roman" panose="02020603050405020304" pitchFamily="18" charset="0"/>
              </a:rPr>
              <a:t> </a:t>
            </a:r>
            <a:r>
              <a:rPr lang="en-US" altLang="ru-RU" sz="2200">
                <a:solidFill>
                  <a:srgbClr val="E6E6E6"/>
                </a:solidFill>
                <a:latin typeface="Times New Roman" panose="02020603050405020304" pitchFamily="18" charset="0"/>
              </a:rPr>
              <a:t>Матурина Магиря Хайбулловна была мобилизована в 1942 году. Ее отправили в Мурманскую область.  Магиря Хайбулловна работала там в штабе политотдела. Им было очень трудно, так как Мурманская область была прифронтовой полосой, поэтому там часто бомбили и на суше, и на море.</a:t>
            </a:r>
          </a:p>
          <a:p>
            <a:pPr eaLnBrk="1">
              <a:lnSpc>
                <a:spcPct val="95000"/>
              </a:lnSpc>
              <a:buSzPct val="100000"/>
            </a:pPr>
            <a:r>
              <a:rPr lang="de-DE" altLang="ru-RU" sz="2200">
                <a:solidFill>
                  <a:srgbClr val="E6E6E6"/>
                </a:solidFill>
                <a:latin typeface="Times New Roman" panose="02020603050405020304" pitchFamily="18" charset="0"/>
              </a:rPr>
              <a:t>   </a:t>
            </a:r>
            <a:r>
              <a:rPr lang="en-US" altLang="ru-RU" sz="2200">
                <a:solidFill>
                  <a:srgbClr val="E6E6E6"/>
                </a:solidFill>
                <a:latin typeface="Times New Roman" panose="02020603050405020304" pitchFamily="18" charset="0"/>
              </a:rPr>
              <a:t>После войны она вышла замуж, родила и воспитала двух дочерей и троих сыновей. Дочерей зовут Асия и Равиля</a:t>
            </a:r>
            <a:r>
              <a:rPr lang="ru-RU" altLang="ru-RU" sz="2200">
                <a:solidFill>
                  <a:srgbClr val="E6E6E6"/>
                </a:solidFill>
                <a:latin typeface="Times New Roman" panose="02020603050405020304" pitchFamily="18" charset="0"/>
              </a:rPr>
              <a:t>, с</a:t>
            </a:r>
            <a:r>
              <a:rPr lang="en-US" altLang="ru-RU" sz="2200">
                <a:solidFill>
                  <a:srgbClr val="E6E6E6"/>
                </a:solidFill>
                <a:latin typeface="Times New Roman" panose="02020603050405020304" pitchFamily="18" charset="0"/>
              </a:rPr>
              <a:t>ыновей – Марат, Фярит, Равиль.</a:t>
            </a:r>
          </a:p>
          <a:p>
            <a:pPr eaLnBrk="1">
              <a:lnSpc>
                <a:spcPct val="95000"/>
              </a:lnSpc>
              <a:buSzPct val="100000"/>
            </a:pPr>
            <a:r>
              <a:rPr lang="ru-RU" altLang="ru-RU" sz="2200">
                <a:solidFill>
                  <a:srgbClr val="E6E6E6"/>
                </a:solidFill>
                <a:latin typeface="Times New Roman" panose="02020603050405020304" pitchFamily="18" charset="0"/>
              </a:rPr>
              <a:t>   В настоящее время сын Равиль живет в селе Алеево, дочь Асия в Верхозиме со своими семьями.  Похоронена в селе Октябрьском.   </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300" y="4181475"/>
            <a:ext cx="2143125"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38" y="6119813"/>
            <a:ext cx="2174875"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741363" y="161925"/>
            <a:ext cx="8605837"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4000" b="1" i="1">
                <a:solidFill>
                  <a:srgbClr val="E6E6E6"/>
                </a:solidFill>
              </a:rPr>
              <a:t>Награды Матуриной М. Х.</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00225"/>
            <a:ext cx="2381250" cy="413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38" y="1808163"/>
            <a:ext cx="3048000" cy="4132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800225"/>
            <a:ext cx="4140200" cy="414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038" y="6119813"/>
            <a:ext cx="2174875"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741363" y="104775"/>
            <a:ext cx="8605837"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8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800" b="1" i="1">
                <a:solidFill>
                  <a:srgbClr val="E6E6E6"/>
                </a:solidFill>
              </a:rPr>
              <a:t>Мяжитова Аббяса Джалюковна (1925-1995 гг.)</a:t>
            </a:r>
          </a:p>
        </p:txBody>
      </p:sp>
      <p:sp>
        <p:nvSpPr>
          <p:cNvPr id="54275" name="Text Box 2"/>
          <p:cNvSpPr txBox="1">
            <a:spLocks noChangeArrowheads="1"/>
          </p:cNvSpPr>
          <p:nvPr/>
        </p:nvSpPr>
        <p:spPr bwMode="auto">
          <a:xfrm>
            <a:off x="0" y="1000125"/>
            <a:ext cx="6300788" cy="637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endParaRPr lang="ru-RU" altLang="ru-RU" sz="2200">
              <a:solidFill>
                <a:srgbClr val="E6E6E6"/>
              </a:solidFill>
              <a:latin typeface="Times New Roman" panose="02020603050405020304" pitchFamily="18" charset="0"/>
            </a:endParaRPr>
          </a:p>
          <a:p>
            <a:pPr eaLnBrk="1">
              <a:lnSpc>
                <a:spcPct val="95000"/>
              </a:lnSpc>
              <a:buSzPct val="100000"/>
            </a:pPr>
            <a:endParaRPr lang="de-DE" altLang="ru-RU" sz="2200">
              <a:solidFill>
                <a:srgbClr val="E6E6E6"/>
              </a:solidFill>
              <a:latin typeface="Times New Roman" panose="02020603050405020304" pitchFamily="18" charset="0"/>
            </a:endParaRPr>
          </a:p>
          <a:p>
            <a:pPr eaLnBrk="1">
              <a:lnSpc>
                <a:spcPct val="95000"/>
              </a:lnSpc>
              <a:buSzPct val="100000"/>
            </a:pPr>
            <a:r>
              <a:rPr lang="ru-RU" altLang="ru-RU" sz="2200">
                <a:solidFill>
                  <a:srgbClr val="E6E6E6"/>
                </a:solidFill>
                <a:latin typeface="Times New Roman" panose="02020603050405020304" pitchFamily="18" charset="0"/>
              </a:rPr>
              <a:t>   Мяжитова (Мавлюдова) Аббяса Джалюковна была мобилизована в мае 1942 года  в числе девушек-добровольцев. Всю войну она прошла в той части, где служила Бахитова Роза Усмановна, её односельчанка. Неоднократно они встречались с ней, о чем свидетельствуют имеющиеся в семейном альбоме фотографии.</a:t>
            </a:r>
          </a:p>
          <a:p>
            <a:pPr eaLnBrk="1">
              <a:lnSpc>
                <a:spcPct val="95000"/>
              </a:lnSpc>
              <a:buSzPct val="100000"/>
            </a:pPr>
            <a:r>
              <a:rPr lang="ru-RU" altLang="ru-RU" sz="2200">
                <a:solidFill>
                  <a:srgbClr val="E6E6E6"/>
                </a:solidFill>
                <a:latin typeface="Times New Roman" panose="02020603050405020304" pitchFamily="18" charset="0"/>
              </a:rPr>
              <a:t>   Участвуя в великих сражениях под Сталинградом, под  Курском,  она дошла до фашистского логова  -  Берлина.</a:t>
            </a:r>
          </a:p>
          <a:p>
            <a:pPr eaLnBrk="1">
              <a:lnSpc>
                <a:spcPct val="95000"/>
              </a:lnSpc>
              <a:buSzPct val="100000"/>
            </a:pPr>
            <a:r>
              <a:rPr lang="ru-RU" altLang="ru-RU" sz="2200">
                <a:solidFill>
                  <a:srgbClr val="E6E6E6"/>
                </a:solidFill>
                <a:latin typeface="Times New Roman" panose="02020603050405020304" pitchFamily="18" charset="0"/>
              </a:rPr>
              <a:t>   После войны Аббяса Джалюковна работала пионервожатой в нашей  школе, затем воспитательницей в интернате Неверкинской средней школы. Жила в селе Неверкино, вышла замуж, родила и воспитала троих сыновей и одну дочь. Похоронена в селе Октябрьском.</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619250"/>
            <a:ext cx="3736975" cy="2700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Text Box 5"/>
          <p:cNvSpPr txBox="1">
            <a:spLocks noChangeArrowheads="1"/>
          </p:cNvSpPr>
          <p:nvPr/>
        </p:nvSpPr>
        <p:spPr bwMode="auto">
          <a:xfrm>
            <a:off x="6300788" y="4365625"/>
            <a:ext cx="3779837"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80" rIns="0" bIns="0" anchor="ctr"/>
          <a:lstStyle>
            <a:lvl1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b="1" i="1">
                <a:solidFill>
                  <a:srgbClr val="E6E6E6"/>
                </a:solidFill>
              </a:rPr>
              <a:t>С</a:t>
            </a:r>
            <a:r>
              <a:rPr lang="de-DE" altLang="ru-RU" b="1" i="1">
                <a:solidFill>
                  <a:srgbClr val="E6E6E6"/>
                </a:solidFill>
              </a:rPr>
              <a:t>лева – Мяжитова Аббяса Джалюковна</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41363" y="-120650"/>
            <a:ext cx="8607425"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8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4000" b="1" i="1">
                <a:solidFill>
                  <a:srgbClr val="E6E6E6"/>
                </a:solidFill>
              </a:rPr>
              <a:t>Салихова  (Чуканова)</a:t>
            </a:r>
            <a:br>
              <a:rPr lang="ru-RU" altLang="ru-RU" sz="4000" b="1" i="1">
                <a:solidFill>
                  <a:srgbClr val="E6E6E6"/>
                </a:solidFill>
              </a:rPr>
            </a:br>
            <a:r>
              <a:rPr lang="ru-RU" altLang="ru-RU" sz="4000" b="1" i="1">
                <a:solidFill>
                  <a:srgbClr val="E6E6E6"/>
                </a:solidFill>
              </a:rPr>
              <a:t> Гуллямдям Умяровна </a:t>
            </a:r>
            <a:br>
              <a:rPr lang="ru-RU" altLang="ru-RU" sz="4000" b="1" i="1">
                <a:solidFill>
                  <a:srgbClr val="E6E6E6"/>
                </a:solidFill>
              </a:rPr>
            </a:br>
            <a:r>
              <a:rPr lang="ru-RU" altLang="ru-RU" sz="4000" b="1" i="1">
                <a:solidFill>
                  <a:srgbClr val="E6E6E6"/>
                </a:solidFill>
              </a:rPr>
              <a:t>(1920 – 1999 гг.)</a:t>
            </a:r>
          </a:p>
        </p:txBody>
      </p:sp>
      <p:sp>
        <p:nvSpPr>
          <p:cNvPr id="56323" name="Text Box 3"/>
          <p:cNvSpPr txBox="1">
            <a:spLocks noChangeArrowheads="1"/>
          </p:cNvSpPr>
          <p:nvPr/>
        </p:nvSpPr>
        <p:spPr bwMode="auto">
          <a:xfrm>
            <a:off x="188913" y="990600"/>
            <a:ext cx="5391150" cy="652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160" rIns="0" bIns="0" anchor="ctr"/>
          <a:lstStyle>
            <a:lvl1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SzPct val="100000"/>
            </a:pPr>
            <a:endParaRPr lang="ru-RU" altLang="ru-RU" sz="3200">
              <a:solidFill>
                <a:srgbClr val="E6E6E6"/>
              </a:solidFill>
              <a:latin typeface="Times New Roman" panose="02020603050405020304" pitchFamily="18" charset="0"/>
            </a:endParaRPr>
          </a:p>
          <a:p>
            <a:pPr algn="ctr" eaLnBrk="1">
              <a:lnSpc>
                <a:spcPct val="95000"/>
              </a:lnSpc>
              <a:buSzPct val="100000"/>
            </a:pPr>
            <a:endParaRPr lang="de-DE" altLang="ru-RU" sz="3200">
              <a:solidFill>
                <a:srgbClr val="E6E6E6"/>
              </a:solidFill>
              <a:latin typeface="Times New Roman" panose="02020603050405020304" pitchFamily="18" charset="0"/>
            </a:endParaRPr>
          </a:p>
          <a:p>
            <a:pPr eaLnBrk="1">
              <a:lnSpc>
                <a:spcPct val="95000"/>
              </a:lnSpc>
              <a:buSzPct val="100000"/>
            </a:pPr>
            <a:r>
              <a:rPr lang="de-DE" altLang="ru-RU" sz="3200">
                <a:solidFill>
                  <a:srgbClr val="E6E6E6"/>
                </a:solidFill>
                <a:latin typeface="Times New Roman" panose="02020603050405020304" pitchFamily="18" charset="0"/>
              </a:rPr>
              <a:t>   </a:t>
            </a:r>
            <a:r>
              <a:rPr lang="en-US" altLang="ru-RU" sz="2200">
                <a:solidFill>
                  <a:srgbClr val="E6E6E6"/>
                </a:solidFill>
                <a:latin typeface="Times New Roman" panose="02020603050405020304" pitchFamily="18" charset="0"/>
              </a:rPr>
              <a:t>Салихова  Гуллямдям Умяровна родилась и провела детство в селе Могилки (ныне Октябрьское). В 1930 году их семья  переехала в Баку. Но вот скоро началась война. Вместе со многими добровольцами она тоже пошла на фронт воевать.</a:t>
            </a:r>
          </a:p>
          <a:p>
            <a:pPr eaLnBrk="1">
              <a:lnSpc>
                <a:spcPct val="95000"/>
              </a:lnSpc>
              <a:buSzPct val="100000"/>
            </a:pPr>
            <a:r>
              <a:rPr lang="ru-RU" altLang="ru-RU" sz="2200">
                <a:solidFill>
                  <a:srgbClr val="E6E6E6"/>
                </a:solidFill>
                <a:latin typeface="Times New Roman" panose="02020603050405020304" pitchFamily="18" charset="0"/>
              </a:rPr>
              <a:t>   В это тяжелое время она стала медсестрой. Выносила с поля боя раненых, сутками дежурила в медсанбате, а в трудные моменты бралась за оружие и ходила в атаку наравне с воинами – мужчинами.  А было ей тогда всего 22 года. Но война не сломила ее. Похоронена в Баку.</a:t>
            </a:r>
          </a:p>
          <a:p>
            <a:pPr algn="ctr" eaLnBrk="1">
              <a:lnSpc>
                <a:spcPct val="95000"/>
              </a:lnSpc>
              <a:spcBef>
                <a:spcPts val="2838"/>
              </a:spcBef>
              <a:buSzPct val="100000"/>
            </a:pPr>
            <a:endParaRPr lang="ru-RU" altLang="ru-RU" sz="2200">
              <a:solidFill>
                <a:srgbClr val="E6E6E6"/>
              </a:solidFill>
              <a:latin typeface="Times New Roman" panose="02020603050405020304" pitchFamily="18" charset="0"/>
            </a:endParaRP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1979613"/>
            <a:ext cx="3765550" cy="467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0" y="327025"/>
            <a:ext cx="989965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16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spcBef>
                <a:spcPts val="2838"/>
              </a:spcBef>
              <a:buSzPct val="100000"/>
            </a:pPr>
            <a:r>
              <a:rPr lang="ru-RU" altLang="ru-RU" sz="3200" b="1" i="1">
                <a:solidFill>
                  <a:srgbClr val="E6E6E6"/>
                </a:solidFill>
                <a:latin typeface="Times New Roman" panose="02020603050405020304" pitchFamily="18" charset="0"/>
              </a:rPr>
              <a:t>Мои</a:t>
            </a:r>
            <a:r>
              <a:rPr lang="de-DE" altLang="ru-RU" sz="3200" b="1" i="1">
                <a:solidFill>
                  <a:srgbClr val="E6E6E6"/>
                </a:solidFill>
                <a:latin typeface="Times New Roman" panose="02020603050405020304" pitchFamily="18" charset="0"/>
              </a:rPr>
              <a:t> землячки - участницы  Великой Отечественной войны</a:t>
            </a:r>
            <a:br>
              <a:rPr lang="de-DE" altLang="ru-RU" sz="3200" b="1" i="1">
                <a:solidFill>
                  <a:srgbClr val="E6E6E6"/>
                </a:solidFill>
                <a:latin typeface="Times New Roman" panose="02020603050405020304" pitchFamily="18" charset="0"/>
              </a:rPr>
            </a:br>
            <a:r>
              <a:rPr lang="de-DE" altLang="ru-RU" sz="3200" b="1" i="1">
                <a:solidFill>
                  <a:srgbClr val="E6E6E6"/>
                </a:solidFill>
              </a:rPr>
              <a:t>          </a:t>
            </a:r>
          </a:p>
        </p:txBody>
      </p:sp>
      <p:sp>
        <p:nvSpPr>
          <p:cNvPr id="21507" name="Text Box 2"/>
          <p:cNvSpPr txBox="1">
            <a:spLocks noChangeArrowheads="1"/>
          </p:cNvSpPr>
          <p:nvPr/>
        </p:nvSpPr>
        <p:spPr bwMode="auto">
          <a:xfrm>
            <a:off x="539750" y="1855788"/>
            <a:ext cx="8477250" cy="5164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00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SzPct val="100000"/>
            </a:pPr>
            <a:r>
              <a:rPr lang="de-DE" altLang="ru-RU" sz="3200">
                <a:solidFill>
                  <a:srgbClr val="E6E6E6"/>
                </a:solidFill>
                <a:latin typeface="Times New Roman" panose="02020603050405020304" pitchFamily="18" charset="0"/>
              </a:rPr>
              <a:t>Бахитова Роза Усмановна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Бахитова Фатиха Сулеймановна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Вагапова Зяйняб Хусяиновна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Вагапова Фявзыя Хусяиновна</a:t>
            </a:r>
          </a:p>
          <a:p>
            <a:pPr algn="ctr" eaLnBrk="1">
              <a:lnSpc>
                <a:spcPct val="95000"/>
              </a:lnSpc>
              <a:buSzPct val="100000"/>
            </a:pPr>
            <a:r>
              <a:rPr lang="de-DE" altLang="ru-RU" sz="3200">
                <a:solidFill>
                  <a:srgbClr val="E6E6E6"/>
                </a:solidFill>
                <a:latin typeface="Times New Roman" panose="02020603050405020304" pitchFamily="18" charset="0"/>
              </a:rPr>
              <a:t>Ис</a:t>
            </a:r>
            <a:r>
              <a:rPr lang="ru-RU" altLang="ru-RU" sz="3200">
                <a:solidFill>
                  <a:srgbClr val="E6E6E6"/>
                </a:solidFill>
                <a:latin typeface="Times New Roman" panose="02020603050405020304" pitchFamily="18" charset="0"/>
              </a:rPr>
              <a:t>я</a:t>
            </a:r>
            <a:r>
              <a:rPr lang="de-DE" altLang="ru-RU" sz="3200">
                <a:solidFill>
                  <a:srgbClr val="E6E6E6"/>
                </a:solidFill>
                <a:latin typeface="Times New Roman" panose="02020603050405020304" pitchFamily="18" charset="0"/>
              </a:rPr>
              <a:t>нова Рябия Исхаковна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Мавлюдова Рукия Умяровна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Матурина Магиря Хайбул</a:t>
            </a:r>
            <a:r>
              <a:rPr lang="ru-RU" altLang="ru-RU" sz="3200">
                <a:solidFill>
                  <a:srgbClr val="E6E6E6"/>
                </a:solidFill>
                <a:latin typeface="Times New Roman" panose="02020603050405020304" pitchFamily="18" charset="0"/>
              </a:rPr>
              <a:t>л</a:t>
            </a:r>
            <a:r>
              <a:rPr lang="de-DE" altLang="ru-RU" sz="3200">
                <a:solidFill>
                  <a:srgbClr val="E6E6E6"/>
                </a:solidFill>
                <a:latin typeface="Times New Roman" panose="02020603050405020304" pitchFamily="18" charset="0"/>
              </a:rPr>
              <a:t>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Мяжитова Аббяса Джалюковна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Салихова Гуллямдя</a:t>
            </a:r>
            <a:r>
              <a:rPr lang="ru-RU" altLang="ru-RU" sz="3200">
                <a:solidFill>
                  <a:srgbClr val="E6E6E6"/>
                </a:solidFill>
                <a:latin typeface="Times New Roman" panose="02020603050405020304" pitchFamily="18" charset="0"/>
              </a:rPr>
              <a:t>м</a:t>
            </a:r>
            <a:r>
              <a:rPr lang="de-DE" altLang="ru-RU" sz="3200">
                <a:solidFill>
                  <a:srgbClr val="E6E6E6"/>
                </a:solidFill>
                <a:latin typeface="Times New Roman" panose="02020603050405020304" pitchFamily="18" charset="0"/>
              </a:rPr>
              <a:t> Ум</a:t>
            </a:r>
            <a:r>
              <a:rPr lang="ru-RU" altLang="ru-RU" sz="3200">
                <a:solidFill>
                  <a:srgbClr val="E6E6E6"/>
                </a:solidFill>
                <a:latin typeface="Times New Roman" panose="02020603050405020304" pitchFamily="18" charset="0"/>
              </a:rPr>
              <a:t>я</a:t>
            </a:r>
            <a:r>
              <a:rPr lang="de-DE" altLang="ru-RU" sz="3200">
                <a:solidFill>
                  <a:srgbClr val="E6E6E6"/>
                </a:solidFill>
                <a:latin typeface="Times New Roman" panose="02020603050405020304" pitchFamily="18" charset="0"/>
              </a:rPr>
              <a:t>ровна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Уразаева Сабира Хайдаровна</a:t>
            </a:r>
          </a:p>
          <a:p>
            <a:pPr algn="ctr" eaLnBrk="1">
              <a:lnSpc>
                <a:spcPct val="95000"/>
              </a:lnSpc>
              <a:buSzPct val="100000"/>
            </a:pPr>
            <a:r>
              <a:rPr lang="ru-RU" altLang="ru-RU" sz="3200">
                <a:solidFill>
                  <a:srgbClr val="E6E6E6"/>
                </a:solidFill>
                <a:latin typeface="Times New Roman" panose="02020603050405020304" pitchFamily="18" charset="0"/>
              </a:rPr>
              <a:t>     </a:t>
            </a:r>
            <a:r>
              <a:rPr lang="de-DE" altLang="ru-RU" sz="3200">
                <a:solidFill>
                  <a:srgbClr val="E6E6E6"/>
                </a:solidFill>
                <a:latin typeface="Times New Roman" panose="02020603050405020304" pitchFamily="18" charset="0"/>
              </a:rPr>
              <a:t>Чекаева Айша Мустакимовна</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8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4000" b="1" i="1">
                <a:solidFill>
                  <a:srgbClr val="E6E6E6"/>
                </a:solidFill>
              </a:rPr>
              <a:t>Уразаева ( Казберович) Сабира Хайдаровна (1924 – 1998 гг.)</a:t>
            </a:r>
          </a:p>
        </p:txBody>
      </p:sp>
      <p:sp>
        <p:nvSpPr>
          <p:cNvPr id="58371" name="Text Box 3"/>
          <p:cNvSpPr txBox="1">
            <a:spLocks noChangeArrowheads="1"/>
          </p:cNvSpPr>
          <p:nvPr/>
        </p:nvSpPr>
        <p:spPr bwMode="auto">
          <a:xfrm>
            <a:off x="287338" y="971550"/>
            <a:ext cx="5776912" cy="6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160" rIns="0" bIns="0" anchor="ctr"/>
          <a:lstStyle>
            <a:lvl1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SzPct val="100000"/>
            </a:pPr>
            <a:endParaRPr lang="ru-RU" altLang="ru-RU" sz="3200">
              <a:solidFill>
                <a:srgbClr val="E6E6E6"/>
              </a:solidFill>
              <a:latin typeface="Times New Roman" panose="02020603050405020304" pitchFamily="18" charset="0"/>
            </a:endParaRPr>
          </a:p>
          <a:p>
            <a:pPr algn="ctr" eaLnBrk="1">
              <a:lnSpc>
                <a:spcPct val="95000"/>
              </a:lnSpc>
              <a:buSzPct val="100000"/>
            </a:pPr>
            <a:endParaRPr lang="de-DE" altLang="ru-RU" sz="2200">
              <a:solidFill>
                <a:srgbClr val="E6E6E6"/>
              </a:solidFill>
              <a:latin typeface="Times New Roman" panose="02020603050405020304" pitchFamily="18" charset="0"/>
            </a:endParaRPr>
          </a:p>
          <a:p>
            <a:pPr eaLnBrk="1">
              <a:lnSpc>
                <a:spcPct val="95000"/>
              </a:lnSpc>
              <a:buSzPct val="100000"/>
            </a:pPr>
            <a:r>
              <a:rPr lang="ru-RU" altLang="ru-RU" sz="2200">
                <a:solidFill>
                  <a:srgbClr val="E6E6E6"/>
                </a:solidFill>
                <a:latin typeface="Times New Roman" panose="02020603050405020304" pitchFamily="18" charset="0"/>
              </a:rPr>
              <a:t>  Уразаева (Казберович) Сабира Хайдаровна была мобилизована в начале войны. Военное звание — лейтенант медицинской службы.</a:t>
            </a:r>
          </a:p>
          <a:p>
            <a:pPr eaLnBrk="1">
              <a:lnSpc>
                <a:spcPct val="95000"/>
              </a:lnSpc>
              <a:buSzPct val="100000"/>
            </a:pPr>
            <a:r>
              <a:rPr lang="ru-RU" altLang="ru-RU" sz="2200">
                <a:solidFill>
                  <a:srgbClr val="E6E6E6"/>
                </a:solidFill>
                <a:latin typeface="Times New Roman" panose="02020603050405020304" pitchFamily="18" charset="0"/>
              </a:rPr>
              <a:t>   Вместе со своей частью с боями прошли Украину, Польшу, форсировали реки Одер, Нейсе, Шпрее, вышли на реку Эль6а. Первый Украинский фронт, где служила  Сабира Хайдаровна, в центре Германии соединился с войсками союзников. Вместе с войсками  Первого Белорусского фронта разбили берлинскую группировку немцев и водрузили над Берлином знамя Победы. Потом освободили столицу Чехословакии  -   город Прагу. </a:t>
            </a:r>
          </a:p>
          <a:p>
            <a:pPr eaLnBrk="1">
              <a:lnSpc>
                <a:spcPct val="95000"/>
              </a:lnSpc>
              <a:buSzPct val="100000"/>
            </a:pPr>
            <a:r>
              <a:rPr lang="ru-RU" altLang="ru-RU" sz="2200">
                <a:solidFill>
                  <a:srgbClr val="E6E6E6"/>
                </a:solidFill>
                <a:latin typeface="Times New Roman" panose="02020603050405020304" pitchFamily="18" charset="0"/>
              </a:rPr>
              <a:t>  После войны жила в городе Чимкент.  Вышла замуж, родила двоих детей: дочь и сына. Дочь пошла по стопам матери, стала врачом.</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1439863"/>
            <a:ext cx="3429000" cy="456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8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800" b="1" i="1">
                <a:solidFill>
                  <a:srgbClr val="E6E6E6"/>
                </a:solidFill>
              </a:rPr>
              <a:t>Чекаева (Чигарева) Айша Мустакимовна </a:t>
            </a:r>
            <a:br>
              <a:rPr lang="ru-RU" altLang="ru-RU" sz="2800" b="1" i="1">
                <a:solidFill>
                  <a:srgbClr val="E6E6E6"/>
                </a:solidFill>
              </a:rPr>
            </a:br>
            <a:r>
              <a:rPr lang="ru-RU" altLang="ru-RU" sz="2800" b="1" i="1">
                <a:solidFill>
                  <a:srgbClr val="E6E6E6"/>
                </a:solidFill>
              </a:rPr>
              <a:t>(1923-2003 гг.)</a:t>
            </a:r>
          </a:p>
        </p:txBody>
      </p:sp>
      <p:sp>
        <p:nvSpPr>
          <p:cNvPr id="60419" name="Text Box 3"/>
          <p:cNvSpPr txBox="1">
            <a:spLocks noChangeArrowheads="1"/>
          </p:cNvSpPr>
          <p:nvPr/>
        </p:nvSpPr>
        <p:spPr bwMode="auto">
          <a:xfrm>
            <a:off x="539750" y="1187450"/>
            <a:ext cx="6013450" cy="637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600" rIns="0" bIns="0" anchor="ctr"/>
          <a:lstStyle>
            <a:lvl1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000">
                <a:solidFill>
                  <a:srgbClr val="E6E6E6"/>
                </a:solidFill>
                <a:latin typeface="Times New Roman" panose="02020603050405020304" pitchFamily="18" charset="0"/>
              </a:rPr>
              <a:t>   </a:t>
            </a:r>
            <a:r>
              <a:rPr lang="ru-RU" altLang="ru-RU">
                <a:solidFill>
                  <a:srgbClr val="E6E6E6"/>
                </a:solidFill>
                <a:latin typeface="Times New Roman" panose="02020603050405020304" pitchFamily="18" charset="0"/>
              </a:rPr>
              <a:t>Чекаева (Чигарева) Айша Мустакимовна родилась в 1923 году. После окончания Могилковской семилетки ее направили в Ульяновское педучилище на заочное обучение. Успела только один год проработать учительницей, как началась война. В мае 1942 года её призвали в Армию.</a:t>
            </a:r>
          </a:p>
          <a:p>
            <a:pPr eaLnBrk="1">
              <a:lnSpc>
                <a:spcPct val="95000"/>
              </a:lnSpc>
              <a:buSzPct val="100000"/>
            </a:pPr>
            <a:r>
              <a:rPr lang="ru-RU" altLang="ru-RU">
                <a:solidFill>
                  <a:srgbClr val="E6E6E6"/>
                </a:solidFill>
                <a:latin typeface="Times New Roman" panose="02020603050405020304" pitchFamily="18" charset="0"/>
              </a:rPr>
              <a:t>    Прошла трехмесячные курсы шоферов и отправили ее в город Воронеж. Но в Воронеж попасть не удалось: наши войска оставили город. Их отправили в Сталинград. Здесь она вместе с другими шоферами обеспечивала летчиков боеприпасами и горючим. Именно им благодарны были командиры батальонов за вовремя доставленные боеприпасы и своевременное снабжение военной техники горюче-смазочными материалами. Иногда казалось, что не хватит сил, что следующий снаряд твой, но девушки днем и ночью возили под обстрелом снаряды, бомбы, патроны, бензин. Они гибли, но на их место становились новые. Советские самолеты продолжали наносить удар врагу.      Средняя продолжительность жизни советского солдата во время Сталинградской битвы составляла полтора дня.</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619250"/>
            <a:ext cx="3260725" cy="450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360363" y="128588"/>
            <a:ext cx="9539287"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Не забыть Айше Мустакимовне бои  под Курском и Орлом. Шаг за шагом, пядь за пядью воины освобождали советскую землю от коричневой чумы. Но не все дошли до Берлина. Погибли многие ее подруги, а сама она попала в госпиталь, через десять дней она снова была в строю, вновь продолжала бить фашистов за свободу своей Родины.</a:t>
            </a:r>
          </a:p>
          <a:p>
            <a:pPr eaLnBrk="1">
              <a:lnSpc>
                <a:spcPct val="95000"/>
              </a:lnSpc>
              <a:buSzPct val="100000"/>
            </a:pPr>
            <a:r>
              <a:rPr lang="ru-RU" altLang="ru-RU" sz="2200">
                <a:solidFill>
                  <a:srgbClr val="E6E6E6"/>
                </a:solidFill>
                <a:latin typeface="Times New Roman" panose="02020603050405020304" pitchFamily="18" charset="0"/>
              </a:rPr>
              <a:t>     «Прошло 30 лет, - вспоминает она. - Но не забывают фронтовики военные годы. Нет, нет да и напомнят старые раны тот или иной случай войны. Вспоминаются товарищи по оружию и те, кто не дожил до Победы и кто сложил головы ради нее»,  - пишет так она в одном из писем родственникам. </a:t>
            </a:r>
          </a:p>
          <a:p>
            <a:pPr eaLnBrk="1">
              <a:lnSpc>
                <a:spcPct val="95000"/>
              </a:lnSpc>
              <a:buSzPct val="100000"/>
            </a:pPr>
            <a:r>
              <a:rPr lang="ru-RU" altLang="ru-RU" sz="2200">
                <a:solidFill>
                  <a:srgbClr val="E6E6E6"/>
                </a:solidFill>
                <a:latin typeface="Times New Roman" panose="02020603050405020304" pitchFamily="18" charset="0"/>
              </a:rPr>
              <a:t>    После войны вышла замуж, родила двоих детей. В последние годы жила в Узбекистане в городе Карши. Похоронена по месту жительства.</a:t>
            </a:r>
          </a:p>
          <a:p>
            <a:pPr algn="ctr" eaLnBrk="1">
              <a:lnSpc>
                <a:spcPct val="95000"/>
              </a:lnSpc>
              <a:buSzPct val="100000"/>
            </a:pPr>
            <a:endParaRPr lang="ru-RU" altLang="ru-RU" sz="2200">
              <a:solidFill>
                <a:srgbClr val="E6E6E6"/>
              </a:solidFill>
              <a:latin typeface="Times New Roman" panose="02020603050405020304" pitchFamily="18" charset="0"/>
            </a:endParaRP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0838"/>
            <a:ext cx="5133975" cy="3398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825" y="4319588"/>
            <a:ext cx="4876800"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931863" y="29686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28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de-DE" altLang="ru-RU" sz="4000" b="1" i="1">
                <a:solidFill>
                  <a:srgbClr val="E6E6E6"/>
                </a:solidFill>
              </a:rPr>
              <a:t>Спасибо за внимание!</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8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800" b="1" i="1">
                <a:solidFill>
                  <a:srgbClr val="E6E6E6"/>
                </a:solidFill>
              </a:rPr>
              <a:t>Бахитова (Кулахметова) Роза Усмановна (1924-2009гг.)</a:t>
            </a:r>
          </a:p>
        </p:txBody>
      </p:sp>
      <p:sp>
        <p:nvSpPr>
          <p:cNvPr id="23555" name="Text Box 3"/>
          <p:cNvSpPr txBox="1">
            <a:spLocks noChangeArrowheads="1"/>
          </p:cNvSpPr>
          <p:nvPr/>
        </p:nvSpPr>
        <p:spPr bwMode="auto">
          <a:xfrm>
            <a:off x="342900" y="1439863"/>
            <a:ext cx="5416550" cy="575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Бахитова (Кулахметова) Роза Усмановна (1924-2009гг.) была мобилизована в мае 1942 года . Вот что она пишет о своем боевом пути:</a:t>
            </a:r>
          </a:p>
          <a:p>
            <a:pPr eaLnBrk="1">
              <a:lnSpc>
                <a:spcPct val="95000"/>
              </a:lnSpc>
              <a:buSzPct val="100000"/>
            </a:pPr>
            <a:r>
              <a:rPr lang="ru-RU" altLang="ru-RU" sz="2200">
                <a:solidFill>
                  <a:srgbClr val="E6E6E6"/>
                </a:solidFill>
                <a:latin typeface="Times New Roman" panose="02020603050405020304" pitchFamily="18" charset="0"/>
              </a:rPr>
              <a:t>   «Батальон наш 463 относился к Первому Белорусскому фронту. Шестнадцатая армия называлась воздушной, так как наш батальон обслуживал летные полки истребителей.</a:t>
            </a:r>
          </a:p>
          <a:p>
            <a:pPr eaLnBrk="1">
              <a:lnSpc>
                <a:spcPct val="95000"/>
              </a:lnSpc>
              <a:buSzPct val="100000"/>
            </a:pPr>
            <a:r>
              <a:rPr lang="de-DE" altLang="ru-RU" sz="2200">
                <a:solidFill>
                  <a:srgbClr val="E6E6E6"/>
                </a:solidFill>
                <a:latin typeface="Times New Roman" panose="02020603050405020304" pitchFamily="18" charset="0"/>
              </a:rPr>
              <a:t>  </a:t>
            </a:r>
            <a:r>
              <a:rPr lang="ru-RU" altLang="ru-RU" sz="2200">
                <a:solidFill>
                  <a:srgbClr val="E6E6E6"/>
                </a:solidFill>
                <a:latin typeface="Times New Roman" panose="02020603050405020304" pitchFamily="18" charset="0"/>
              </a:rPr>
              <a:t>  </a:t>
            </a:r>
            <a:r>
              <a:rPr lang="en-US" altLang="ru-RU" sz="2200">
                <a:solidFill>
                  <a:srgbClr val="E6E6E6"/>
                </a:solidFill>
                <a:latin typeface="Times New Roman" panose="02020603050405020304" pitchFamily="18" charset="0"/>
              </a:rPr>
              <a:t>В то время, когда шли ожесточенные бои за Сталинград, наш батальон стоял под Сталинградом, и наши полки истребляли фашистские самолеты. В этих боях непосредственное участие принял наш батальон. Многие мои боевые награды именно за Сталинградскую битву.</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1557338"/>
            <a:ext cx="3405187" cy="456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79388" y="-15875"/>
            <a:ext cx="9720262" cy="418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000">
                <a:solidFill>
                  <a:srgbClr val="E6E6E6"/>
                </a:solidFill>
                <a:latin typeface="Times New Roman" panose="02020603050405020304" pitchFamily="18" charset="0"/>
              </a:rPr>
              <a:t>    С каждым днем, с каждым боем враг становился ожесточеннее, бомбежки не прекращались ни на одну минуту. И несмотря на это, именно под Сталинградом враг потерпел поражение. Это была заслуга Советской Армии и всего советского народа. От Сталинграда уже перешли в наступление, и погнали фашистов  с родной   нашей земли. С боями наш батальон прошел Гомель, Варшаву, города Украины и Белоруссии, дошел с боями до фашистского логова— Берлина.</a:t>
            </a:r>
          </a:p>
          <a:p>
            <a:pPr eaLnBrk="1">
              <a:lnSpc>
                <a:spcPct val="95000"/>
              </a:lnSpc>
              <a:buSzPct val="100000"/>
            </a:pPr>
            <a:r>
              <a:rPr lang="ru-RU" altLang="ru-RU" sz="2000">
                <a:solidFill>
                  <a:srgbClr val="E6E6E6"/>
                </a:solidFill>
                <a:latin typeface="Times New Roman" panose="02020603050405020304" pitchFamily="18" charset="0"/>
              </a:rPr>
              <a:t>     В 1945 году меня демобилизовали. Я награждена медалями: «За освобождение Сталинграда», «За взятие Берлина», «За победу над Германией».</a:t>
            </a:r>
          </a:p>
          <a:p>
            <a:pPr eaLnBrk="1">
              <a:lnSpc>
                <a:spcPct val="95000"/>
              </a:lnSpc>
              <a:buSzPct val="100000"/>
            </a:pPr>
            <a:r>
              <a:rPr lang="ru-RU" altLang="ru-RU" sz="2000">
                <a:solidFill>
                  <a:srgbClr val="E6E6E6"/>
                </a:solidFill>
                <a:latin typeface="Times New Roman" panose="02020603050405020304" pitchFamily="18" charset="0"/>
              </a:rPr>
              <a:t>     После войны она долгое время жила в городе Карши в Узбекистане.  Вышла замуж, родила и воспитала дочь Асию и сына Рустама. В настоящее время ее единственной внучке 6 лет.  </a:t>
            </a:r>
          </a:p>
          <a:p>
            <a:pPr algn="ctr" eaLnBrk="1">
              <a:lnSpc>
                <a:spcPct val="95000"/>
              </a:lnSpc>
              <a:buSzPct val="100000"/>
            </a:pPr>
            <a:endParaRPr lang="ru-RU" altLang="ru-RU" sz="2000">
              <a:solidFill>
                <a:srgbClr val="E6E6E6"/>
              </a:solidFill>
              <a:latin typeface="Times New Roman" panose="02020603050405020304" pitchFamily="18" charset="0"/>
            </a:endParaRP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3778250"/>
            <a:ext cx="3779837"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425" y="3751263"/>
            <a:ext cx="2160588"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3779838"/>
            <a:ext cx="2700338"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8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800" b="1" i="1">
                <a:solidFill>
                  <a:srgbClr val="E6E6E6"/>
                </a:solidFill>
              </a:rPr>
              <a:t>Бахитова Фатиха Сулеймановна</a:t>
            </a:r>
            <a:br>
              <a:rPr lang="ru-RU" altLang="ru-RU" sz="2800" b="1" i="1">
                <a:solidFill>
                  <a:srgbClr val="E6E6E6"/>
                </a:solidFill>
              </a:rPr>
            </a:br>
            <a:r>
              <a:rPr lang="ru-RU" altLang="ru-RU" sz="2800" b="1" i="1">
                <a:solidFill>
                  <a:srgbClr val="E6E6E6"/>
                </a:solidFill>
              </a:rPr>
              <a:t> ( 1918-1941 гг.)</a:t>
            </a:r>
          </a:p>
        </p:txBody>
      </p:sp>
      <p:sp>
        <p:nvSpPr>
          <p:cNvPr id="27651" name="Text Box 2"/>
          <p:cNvSpPr txBox="1">
            <a:spLocks noChangeArrowheads="1"/>
          </p:cNvSpPr>
          <p:nvPr/>
        </p:nvSpPr>
        <p:spPr bwMode="auto">
          <a:xfrm>
            <a:off x="163513" y="1260475"/>
            <a:ext cx="5776912" cy="574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Бахитова Фатиха Сулеймановна родилась и провела детство в селе Октябрьском. Но после окончания Кузнецкого медицинского училища поехала по направлению работать в село Явлейка Павловского района Ульяновской области.</a:t>
            </a:r>
          </a:p>
          <a:p>
            <a:pPr eaLnBrk="1">
              <a:lnSpc>
                <a:spcPct val="95000"/>
              </a:lnSpc>
              <a:buSzPct val="100000"/>
            </a:pPr>
            <a:r>
              <a:rPr lang="de-DE" altLang="ru-RU" sz="2200">
                <a:solidFill>
                  <a:srgbClr val="E6E6E6"/>
                </a:solidFill>
                <a:latin typeface="Times New Roman" panose="02020603050405020304" pitchFamily="18" charset="0"/>
              </a:rPr>
              <a:t>   </a:t>
            </a:r>
            <a:r>
              <a:rPr lang="en-US" altLang="ru-RU" sz="2200">
                <a:solidFill>
                  <a:srgbClr val="E6E6E6"/>
                </a:solidFill>
                <a:latin typeface="Times New Roman" panose="02020603050405020304" pitchFamily="18" charset="0"/>
              </a:rPr>
              <a:t>Но вот началась война. На другой же день  вместе со многими мужчинами пошла на призывной пункт и Фатиха Бахитова.</a:t>
            </a:r>
          </a:p>
          <a:p>
            <a:pPr eaLnBrk="1">
              <a:lnSpc>
                <a:spcPct val="95000"/>
              </a:lnSpc>
              <a:buSzPct val="100000"/>
            </a:pPr>
            <a:r>
              <a:rPr lang="de-DE" altLang="ru-RU" sz="2200">
                <a:solidFill>
                  <a:srgbClr val="E6E6E6"/>
                </a:solidFill>
                <a:latin typeface="Times New Roman" panose="02020603050405020304" pitchFamily="18" charset="0"/>
              </a:rPr>
              <a:t>   </a:t>
            </a:r>
            <a:r>
              <a:rPr lang="en-US" altLang="ru-RU" sz="2200">
                <a:solidFill>
                  <a:srgbClr val="E6E6E6"/>
                </a:solidFill>
                <a:latin typeface="Times New Roman" panose="02020603050405020304" pitchFamily="18" charset="0"/>
              </a:rPr>
              <a:t>В Саратове прошла краткосрочные курсы медицинских сестер, затем уехала на фронт. Несмотря на яростное сопротивление  наших войск, фашисты упорно рвались к Москве. В этот трудный для столицы час прибыла сюда и медсестра Бахитова. Она выносила с поля боя раненых, сутками дежурила в медсанбате,  и в тяжелые моменты бралась за оружие и ходила в атаку.</a:t>
            </a: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1336675"/>
            <a:ext cx="4140200" cy="460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360363" y="-179388"/>
            <a:ext cx="9359900" cy="3959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Ценой больших жертв досталась нашему народу очередная победа на войне -  победа под Москвой. В одном из боев за деревню Дорощево Фатиху тяжело ранило осколком снаряда, и девушка упала в снег, потеряв сознание. Бойцы доставили ее в медсанбат, но спасти медсестру не удалось.</a:t>
            </a:r>
          </a:p>
          <a:p>
            <a:pPr eaLnBrk="1">
              <a:lnSpc>
                <a:spcPct val="95000"/>
              </a:lnSpc>
              <a:buSzPct val="100000"/>
            </a:pPr>
            <a:r>
              <a:rPr lang="ru-RU" altLang="ru-RU" sz="2200">
                <a:solidFill>
                  <a:srgbClr val="E6E6E6"/>
                </a:solidFill>
                <a:latin typeface="Times New Roman" panose="02020603050405020304" pitchFamily="18" charset="0"/>
              </a:rPr>
              <a:t>    Так погибла в боях за Родину 22 летняя девушка-землячка. Но ее подвиг не забыт. В Явлейке  Павловского района Ульяновской области воздвигнут памятник погибшим землякам-воинам. Среди 128 имен значится и имя Фатихи Сулеймановны Бахитовой.</a:t>
            </a:r>
          </a:p>
          <a:p>
            <a:pPr algn="ctr" eaLnBrk="1">
              <a:lnSpc>
                <a:spcPct val="95000"/>
              </a:lnSpc>
              <a:buSzPct val="100000"/>
            </a:pPr>
            <a:endParaRPr lang="ru-RU" altLang="ru-RU" sz="2200">
              <a:solidFill>
                <a:srgbClr val="E6E6E6"/>
              </a:solidFill>
              <a:latin typeface="Times New Roman" panose="02020603050405020304" pitchFamily="18" charset="0"/>
            </a:endParaRP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3024188"/>
            <a:ext cx="3386138" cy="453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4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200" b="1" i="1">
                <a:solidFill>
                  <a:srgbClr val="E6E6E6"/>
                </a:solidFill>
              </a:rPr>
              <a:t>Вагапова Зяйняб Хусяиновна (1920 – 1998 гг.)</a:t>
            </a:r>
          </a:p>
        </p:txBody>
      </p:sp>
      <p:sp>
        <p:nvSpPr>
          <p:cNvPr id="31747" name="Text Box 3"/>
          <p:cNvSpPr txBox="1">
            <a:spLocks noChangeArrowheads="1"/>
          </p:cNvSpPr>
          <p:nvPr/>
        </p:nvSpPr>
        <p:spPr bwMode="auto">
          <a:xfrm>
            <a:off x="179388" y="960438"/>
            <a:ext cx="6659562" cy="641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Вагапова Зяйняб Хусяиновна окончила семь классов в 1931 г. в нашем селе. Она училась в медицинской школе в г. Кузнецке. После окончания медицинской школы Зяйнаб Хусяиновну направили на работу в Чердаклинский район Ульяновской области, где проработала 2 года. Война застала ее в городе Баку.</a:t>
            </a:r>
          </a:p>
          <a:p>
            <a:pPr eaLnBrk="1">
              <a:lnSpc>
                <a:spcPct val="95000"/>
              </a:lnSpc>
              <a:buSzPct val="100000"/>
            </a:pPr>
            <a:r>
              <a:rPr lang="ru-RU" altLang="ru-RU" sz="2200">
                <a:solidFill>
                  <a:srgbClr val="E6E6E6"/>
                </a:solidFill>
                <a:latin typeface="Times New Roman" panose="02020603050405020304" pitchFamily="18" charset="0"/>
              </a:rPr>
              <a:t>   Первые 6 месяцев войны провела  в партизанском отряде. Рыли окопы для защиты города. После была призвана в ряды Советской Армии.  В 1941 году сопровождала эшелоны с фронта с раненными солдатами. С середины 1942 г. Зяйнаб Хусяиновна начала работать в госпитале медицинской  сестрой. В 1943г. их часть расформировали, после этого она работала в Туркмении, в госпитале (в тылу) до окончания войны.  В послевоенные годы продолжала жить и работать в Туркмении, в городе Туймазы. </a:t>
            </a:r>
          </a:p>
          <a:p>
            <a:pPr eaLnBrk="1">
              <a:lnSpc>
                <a:spcPct val="95000"/>
              </a:lnSpc>
              <a:buSzPct val="100000"/>
            </a:pPr>
            <a:r>
              <a:rPr lang="ru-RU" altLang="ru-RU" sz="2200">
                <a:solidFill>
                  <a:srgbClr val="E6E6E6"/>
                </a:solidFill>
                <a:latin typeface="Times New Roman" panose="02020603050405020304" pitchFamily="18" charset="0"/>
              </a:rPr>
              <a:t>   </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719263"/>
            <a:ext cx="3328988" cy="453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741363" y="161925"/>
            <a:ext cx="860742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48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SzPct val="100000"/>
            </a:pPr>
            <a:r>
              <a:rPr lang="ru-RU" altLang="ru-RU" sz="2800" b="1" i="1">
                <a:solidFill>
                  <a:srgbClr val="E6E6E6"/>
                </a:solidFill>
              </a:rPr>
              <a:t>Вагапова Фявзыя Хусяиновна (1925-1994 гг.)</a:t>
            </a:r>
          </a:p>
        </p:txBody>
      </p:sp>
      <p:sp>
        <p:nvSpPr>
          <p:cNvPr id="33795" name="Text Box 3"/>
          <p:cNvSpPr txBox="1">
            <a:spLocks noChangeArrowheads="1"/>
          </p:cNvSpPr>
          <p:nvPr/>
        </p:nvSpPr>
        <p:spPr bwMode="auto">
          <a:xfrm>
            <a:off x="360363" y="3779838"/>
            <a:ext cx="9359900"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buSzPct val="100000"/>
            </a:pPr>
            <a:endParaRPr lang="ru-RU" altLang="ru-RU" sz="2200">
              <a:solidFill>
                <a:srgbClr val="E6E6E6"/>
              </a:solidFill>
              <a:latin typeface="Times New Roman" panose="02020603050405020304" pitchFamily="18" charset="0"/>
            </a:endParaRPr>
          </a:p>
          <a:p>
            <a:pPr algn="ctr" eaLnBrk="1">
              <a:lnSpc>
                <a:spcPct val="95000"/>
              </a:lnSpc>
              <a:buSzPct val="100000"/>
            </a:pPr>
            <a:endParaRPr lang="ru-RU" altLang="ru-RU" sz="2600">
              <a:solidFill>
                <a:srgbClr val="E6E6E6"/>
              </a:solidFill>
              <a:latin typeface="Times New Roman" panose="02020603050405020304" pitchFamily="18" charset="0"/>
            </a:endParaRPr>
          </a:p>
          <a:p>
            <a:pPr eaLnBrk="1">
              <a:lnSpc>
                <a:spcPct val="95000"/>
              </a:lnSpc>
              <a:buSzPct val="100000"/>
            </a:pPr>
            <a:r>
              <a:rPr lang="ru-RU" altLang="ru-RU" sz="2600">
                <a:solidFill>
                  <a:srgbClr val="E6E6E6"/>
                </a:solidFill>
                <a:latin typeface="Times New Roman" panose="02020603050405020304" pitchFamily="18" charset="0"/>
              </a:rPr>
              <a:t>   Вагапова (Басирова) Фявзыя Хусяиновна окончила Могилковскую семилетку.</a:t>
            </a:r>
          </a:p>
          <a:p>
            <a:pPr eaLnBrk="1">
              <a:lnSpc>
                <a:spcPct val="95000"/>
              </a:lnSpc>
              <a:buSzPct val="100000"/>
            </a:pPr>
            <a:r>
              <a:rPr lang="ru-RU" altLang="ru-RU" sz="2600">
                <a:solidFill>
                  <a:srgbClr val="E6E6E6"/>
                </a:solidFill>
                <a:latin typeface="Times New Roman" panose="02020603050405020304" pitchFamily="18" charset="0"/>
              </a:rPr>
              <a:t>   В июле 1943 года призвали в ряды Советской  Армии. В городе Куйбышеве она прошла курсы шоферов, после чего их стали формировать по батальонам. Она попала в 397 батальон 1-го Белорусского фронта, которым командовал маршал Советского Союза Жуков Г. К.</a:t>
            </a:r>
          </a:p>
          <a:p>
            <a:pPr algn="ctr" eaLnBrk="1">
              <a:lnSpc>
                <a:spcPct val="95000"/>
              </a:lnSpc>
              <a:buSzPct val="100000"/>
            </a:pPr>
            <a:endParaRPr lang="ru-RU" altLang="ru-RU" sz="2600">
              <a:solidFill>
                <a:srgbClr val="E6E6E6"/>
              </a:solidFill>
              <a:latin typeface="Times New Roman" panose="02020603050405020304" pitchFamily="18" charset="0"/>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038" y="1122363"/>
            <a:ext cx="4360862"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522288" y="139700"/>
            <a:ext cx="9377362" cy="399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04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5000"/>
              </a:lnSpc>
              <a:buSzPct val="100000"/>
            </a:pPr>
            <a:r>
              <a:rPr lang="ru-RU" altLang="ru-RU" sz="2200">
                <a:solidFill>
                  <a:srgbClr val="E6E6E6"/>
                </a:solidFill>
                <a:latin typeface="Times New Roman" panose="02020603050405020304" pitchFamily="18" charset="0"/>
              </a:rPr>
              <a:t>   Потом Фявзыю Хусяиновну направили на курсы телеграфистов. После окончания  курсов их отправили под Сталинград. Она корректировала действия наших летчиков. Фявзыя Хусяиновна вместе с другими однополчанами дошла до Берлина.</a:t>
            </a:r>
          </a:p>
          <a:p>
            <a:pPr eaLnBrk="1">
              <a:lnSpc>
                <a:spcPct val="95000"/>
              </a:lnSpc>
              <a:buSzPct val="100000"/>
            </a:pPr>
            <a:r>
              <a:rPr lang="ru-RU" altLang="ru-RU" sz="2200">
                <a:solidFill>
                  <a:srgbClr val="E6E6E6"/>
                </a:solidFill>
                <a:latin typeface="Times New Roman" panose="02020603050405020304" pitchFamily="18" charset="0"/>
              </a:rPr>
              <a:t>   В 1947 году уехала в Узбекистан, где работала акушеркой до 1954 года. В 1954 году переехала в Башкирию по семейным обстоятельствам. У нее много медалей за участие в Великой Отечественной войне и много других наград, полученных за мирный труд: медаль  «За доблестный труд», «Ударник коммунистического труда» первой и второй степени. </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600450"/>
            <a:ext cx="3959225" cy="3779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3959225"/>
            <a:ext cx="3508375"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Arial Unicode MS"/>
        <a:cs typeface="Arial Unicode MS"/>
      </a:majorFont>
      <a:minorFont>
        <a:latin typeface="Arial"/>
        <a:ea typeface="Arial Unicode MS"/>
        <a:cs typeface="Arial Unicode M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2172</Words>
  <Application>Microsoft Office PowerPoint</Application>
  <PresentationFormat>Произвольный</PresentationFormat>
  <Paragraphs>103</Paragraphs>
  <Slides>23</Slides>
  <Notes>23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23</vt:i4>
      </vt:variant>
    </vt:vector>
  </HeadingPairs>
  <TitlesOfParts>
    <vt:vector size="30" baseType="lpstr">
      <vt:lpstr>Arial</vt:lpstr>
      <vt:lpstr>Arial Unicode MS</vt:lpstr>
      <vt:lpstr>Times New Roman</vt:lpstr>
      <vt:lpstr>Century Gothic</vt:lpstr>
      <vt:lpstr>Wingdings 3</vt:lpstr>
      <vt:lpstr>Тема Office</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cp:revision>
  <cp:lastPrinted>1601-01-01T00:00:00Z</cp:lastPrinted>
  <dcterms:created xsi:type="dcterms:W3CDTF">2009-04-16T08:32:32Z</dcterms:created>
  <dcterms:modified xsi:type="dcterms:W3CDTF">2019-02-03T20:28:55Z</dcterms:modified>
</cp:coreProperties>
</file>