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6" r:id="rId3"/>
    <p:sldId id="287" r:id="rId4"/>
    <p:sldId id="270" r:id="rId5"/>
    <p:sldId id="289" r:id="rId6"/>
    <p:sldId id="271" r:id="rId7"/>
    <p:sldId id="269" r:id="rId8"/>
    <p:sldId id="273" r:id="rId9"/>
    <p:sldId id="292" r:id="rId10"/>
    <p:sldId id="291" r:id="rId11"/>
    <p:sldId id="282" r:id="rId12"/>
    <p:sldId id="257" r:id="rId13"/>
    <p:sldId id="258" r:id="rId14"/>
    <p:sldId id="263" r:id="rId15"/>
    <p:sldId id="283" r:id="rId16"/>
    <p:sldId id="274" r:id="rId17"/>
    <p:sldId id="259" r:id="rId18"/>
    <p:sldId id="260" r:id="rId19"/>
    <p:sldId id="284" r:id="rId20"/>
    <p:sldId id="261" r:id="rId21"/>
    <p:sldId id="262" r:id="rId22"/>
    <p:sldId id="293" r:id="rId23"/>
    <p:sldId id="285" r:id="rId24"/>
    <p:sldId id="265" r:id="rId25"/>
    <p:sldId id="276" r:id="rId26"/>
    <p:sldId id="277" r:id="rId27"/>
    <p:sldId id="278" r:id="rId28"/>
    <p:sldId id="280" r:id="rId29"/>
    <p:sldId id="27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B05C6-5B34-4E8E-8EF1-556183651AA0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D34D8-91F8-4D9A-BC2D-B3A027C33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D34D8-91F8-4D9A-BC2D-B3A027C330D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D34D8-91F8-4D9A-BC2D-B3A027C330D5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D34D8-91F8-4D9A-BC2D-B3A027C330D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D34D8-91F8-4D9A-BC2D-B3A027C330D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7AE2-C892-4C08-B4D5-A3013E18BEA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9868-37E5-4D02-BC69-E8F83CFE3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7AE2-C892-4C08-B4D5-A3013E18BEA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9868-37E5-4D02-BC69-E8F83CFE3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7AE2-C892-4C08-B4D5-A3013E18BEA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9868-37E5-4D02-BC69-E8F83CFE3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7AE2-C892-4C08-B4D5-A3013E18BEA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9868-37E5-4D02-BC69-E8F83CFE3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7AE2-C892-4C08-B4D5-A3013E18BEA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9868-37E5-4D02-BC69-E8F83CFE3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7AE2-C892-4C08-B4D5-A3013E18BEA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9868-37E5-4D02-BC69-E8F83CFE3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7AE2-C892-4C08-B4D5-A3013E18BEA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9868-37E5-4D02-BC69-E8F83CFE3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7AE2-C892-4C08-B4D5-A3013E18BEA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9868-37E5-4D02-BC69-E8F83CFE3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7AE2-C892-4C08-B4D5-A3013E18BEA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9868-37E5-4D02-BC69-E8F83CFE3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7AE2-C892-4C08-B4D5-A3013E18BEA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9868-37E5-4D02-BC69-E8F83CFE3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7AE2-C892-4C08-B4D5-A3013E18BEA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39868-37E5-4D02-BC69-E8F83CFE3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E7AE2-C892-4C08-B4D5-A3013E18BEA9}" type="datetimeFigureOut">
              <a:rPr lang="ru-RU" smtClean="0"/>
              <a:pPr/>
              <a:t>01.02.2019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39868-37E5-4D02-BC69-E8F83CFE3B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6;&#1072;&#1073;&#1086;&#1090;&#1072;%20&#1071;%20&#1087;&#1086;&#1084;&#1085;&#1102;!&#1071;%20%20&#1075;&#1086;&#1088;&#1078;&#1091;&#1089;&#1100;%20!!&#1052;&#1086;&#1081;%20&#1087;&#1088;&#1072;&#1076;&#1077;&#1076;&#1091;&#1096;&#1082;&#1072;-&#1084;&#1086;&#1103;%20&#1075;&#1086;&#1088;&#1076;&#1086;&#1089;&#1090;&#1100;,&#1042;&#1099;&#1087;&#1086;&#1083;&#1085;&#1080;&#1083;&#1072;%20&#1042;&#1080;&#1083;&#1082;&#1086;&#1074;&#1072;%20&#1042;,&#1052;&#1041;&#1054;&#1059;%20&#1050;&#1088;&#1080;&#1091;&#1096;&#1080;&#1085;&#1089;&#1082;&#1072;&#1103;%20&#1057;&#1054;&#1064;\O_toj_vojne..._-_O_toj_vesne..._(xMusic.name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7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3.jpeg"/><Relationship Id="rId5" Type="http://schemas.microsoft.com/office/2007/relationships/hdphoto" Target="../media/hdphoto2.wdp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6.jpeg"/><Relationship Id="rId5" Type="http://schemas.microsoft.com/office/2007/relationships/hdphoto" Target="../media/hdphoto4.wdp"/><Relationship Id="rId4" Type="http://schemas.openxmlformats.org/officeDocument/2006/relationships/image" Target="../media/image25.jpe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12" Type="http://schemas.microsoft.com/office/2007/relationships/hdphoto" Target="../media/hdphoto10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microsoft.com/office/2007/relationships/hdphoto" Target="../media/hdphoto7.wdp"/><Relationship Id="rId11" Type="http://schemas.openxmlformats.org/officeDocument/2006/relationships/image" Target="../media/image36.jpeg"/><Relationship Id="rId5" Type="http://schemas.openxmlformats.org/officeDocument/2006/relationships/image" Target="../media/image33.jpeg"/><Relationship Id="rId10" Type="http://schemas.microsoft.com/office/2007/relationships/hdphoto" Target="../media/hdphoto9.wdp"/><Relationship Id="rId4" Type="http://schemas.openxmlformats.org/officeDocument/2006/relationships/image" Target="../media/image2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7.jpe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64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28652"/>
            <a:ext cx="9401601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-357222" y="1500174"/>
            <a:ext cx="928694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800" b="1" i="1" dirty="0" smtClean="0"/>
              <a:t>  </a:t>
            </a:r>
          </a:p>
          <a:p>
            <a:pPr algn="ctr"/>
            <a:r>
              <a:rPr lang="ru-RU" sz="4400" b="1" i="1" dirty="0" smtClean="0"/>
              <a:t>       Мой прадедушка- моя гордость!</a:t>
            </a:r>
            <a:endParaRPr lang="ru-RU" sz="4400" b="1" cap="none" spc="1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28926" y="3214686"/>
            <a:ext cx="600076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ru-RU" sz="2400" b="1" cap="none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Выполнила: </a:t>
            </a:r>
            <a:r>
              <a:rPr lang="ru-RU" sz="2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Вилкова Вера</a:t>
            </a:r>
            <a:r>
              <a:rPr lang="ru-RU" sz="2400" b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ru-RU" sz="2400" b="1" cap="none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ученица </a:t>
            </a:r>
            <a:r>
              <a:rPr lang="ru-RU" sz="2400" b="1" cap="none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8класса </a:t>
            </a:r>
            <a:endParaRPr lang="ru-RU" sz="2400" b="1" cap="none" spc="150" dirty="0" smtClean="0">
              <a:ln w="11430"/>
              <a:solidFill>
                <a:schemeClr val="accent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r"/>
            <a:r>
              <a:rPr lang="ru-RU" sz="2400" b="1" cap="none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МБОУ«</a:t>
            </a:r>
            <a:r>
              <a:rPr lang="ru-RU" sz="2400" b="1" cap="none" spc="15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Криушинская</a:t>
            </a:r>
            <a:r>
              <a:rPr lang="ru-RU" sz="2400" b="1" cap="none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СОШ»</a:t>
            </a:r>
          </a:p>
          <a:p>
            <a:pPr algn="r"/>
            <a:r>
              <a:rPr lang="ru-RU" sz="2400" b="1" cap="none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Руководитель: </a:t>
            </a:r>
            <a:r>
              <a:rPr lang="ru-RU" sz="2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Морозова Г.Н</a:t>
            </a:r>
            <a:r>
              <a:rPr lang="ru-RU" sz="2400" b="1" cap="none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</a:t>
            </a:r>
          </a:p>
          <a:p>
            <a:pPr algn="r"/>
            <a:r>
              <a:rPr lang="ru-RU" sz="2400" b="1" cap="none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учитель истории </a:t>
            </a:r>
          </a:p>
          <a:p>
            <a:pPr algn="r"/>
            <a:r>
              <a:rPr lang="ru-RU" sz="2400" b="1" cap="none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МБОУ «</a:t>
            </a:r>
            <a:r>
              <a:rPr lang="ru-RU" sz="2400" b="1" cap="none" spc="15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Криушинская</a:t>
            </a:r>
            <a:r>
              <a:rPr lang="ru-RU" sz="2400" b="1" cap="none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СОШ»</a:t>
            </a:r>
            <a:endParaRPr lang="ru-RU" sz="2400" b="1" cap="none" spc="1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43240" y="5715016"/>
            <a:ext cx="218709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400" b="1" cap="none" spc="1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2018 год</a:t>
            </a:r>
            <a:endParaRPr lang="ru-RU" sz="2400" b="1" cap="none" spc="1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414" y="0"/>
            <a:ext cx="69294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Районный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мультимедийный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конкурс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«Я помню ! Я горжусь!».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800" b="1" dirty="0" smtClean="0">
                <a:latin typeface="Monotype Corsiva" pitchFamily="66" charset="0"/>
              </a:rPr>
              <a:t>НОМИНАЦИЯ   </a:t>
            </a:r>
            <a:r>
              <a:rPr lang="ru-RU" sz="3200" b="1" dirty="0" smtClean="0">
                <a:latin typeface="Monotype Corsiva" pitchFamily="66" charset="0"/>
              </a:rPr>
              <a:t>« Я помню! Я горжусь!»</a:t>
            </a:r>
            <a:endParaRPr lang="ru-RU" sz="3200" dirty="0"/>
          </a:p>
        </p:txBody>
      </p:sp>
      <p:pic>
        <p:nvPicPr>
          <p:cNvPr id="11" name="O_toj_vojne..._-_O_toj_vesne..._(xMusic.na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28596" y="564357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5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28652"/>
            <a:ext cx="9401601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Группа 2"/>
          <p:cNvGrpSpPr/>
          <p:nvPr/>
        </p:nvGrpSpPr>
        <p:grpSpPr>
          <a:xfrm>
            <a:off x="1500166" y="214290"/>
            <a:ext cx="6487370" cy="6093992"/>
            <a:chOff x="4461146" y="406121"/>
            <a:chExt cx="4775326" cy="6184734"/>
          </a:xfrm>
        </p:grpSpPr>
        <p:pic>
          <p:nvPicPr>
            <p:cNvPr id="4" name="Picture 2" descr="D:\Pasha\Документы\Презентации\Белов Михаил Иванович\1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07680" y="406121"/>
              <a:ext cx="3082055" cy="3153920"/>
            </a:xfrm>
            <a:prstGeom prst="rect">
              <a:avLst/>
            </a:prstGeom>
            <a:noFill/>
          </p:spPr>
        </p:pic>
        <p:pic>
          <p:nvPicPr>
            <p:cNvPr id="5" name="Picture 3" descr="D:\Pasha\Документы\Презентации\Белов Михаил Иванович\1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1146" y="3886204"/>
              <a:ext cx="1915714" cy="2632752"/>
            </a:xfrm>
            <a:prstGeom prst="rect">
              <a:avLst/>
            </a:prstGeom>
            <a:noFill/>
          </p:spPr>
        </p:pic>
        <p:pic>
          <p:nvPicPr>
            <p:cNvPr id="6" name="Picture 4" descr="D:\Pasha\Документы\Презентации\Белов Михаил Иванович\1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58504" y="4176212"/>
              <a:ext cx="1777968" cy="2414643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ransition advClick="0" advTm="232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428652"/>
            <a:ext cx="9401601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642910" y="0"/>
            <a:ext cx="82868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1285860"/>
            <a:ext cx="8001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2136339"/>
            <a:ext cx="8143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8992" y="142852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  <a:cs typeface="Times New Roman" pitchFamily="18" charset="0"/>
              </a:rPr>
              <a:t>ИСТОКИ</a:t>
            </a:r>
            <a:endParaRPr lang="ru-RU" sz="28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428652"/>
            <a:ext cx="9401601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C:\Users\Админ\Desktop\село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928670"/>
            <a:ext cx="4753687" cy="250033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85984" y="0"/>
            <a:ext cx="351152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ИСТОКИ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" name="Picture 2" descr="C:\Users\Админ\Desktop\женщин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3214686"/>
            <a:ext cx="2714644" cy="3081385"/>
          </a:xfrm>
          <a:prstGeom prst="rect">
            <a:avLst/>
          </a:prstGeom>
          <a:noFill/>
        </p:spPr>
      </p:pic>
      <p:pic>
        <p:nvPicPr>
          <p:cNvPr id="11" name="Рисунок 10" descr="E:\Анжелика\фото\фото2.jpg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471" t="29870" r="8535" b="21501"/>
          <a:stretch>
            <a:fillRect/>
          </a:stretch>
        </p:blipFill>
        <p:spPr bwMode="auto">
          <a:xfrm>
            <a:off x="6715140" y="285728"/>
            <a:ext cx="1428760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785786" y="3643314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Здесь родился  мой прадедушка- д.Вилки</a:t>
            </a:r>
            <a:endParaRPr lang="ru-RU" sz="2400" b="1" dirty="0"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561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7601" y="0"/>
            <a:ext cx="9615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E:\Анжелика\фото\фото2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471" t="29870" r="8535" b="21501"/>
          <a:stretch>
            <a:fillRect/>
          </a:stretch>
        </p:blipFill>
        <p:spPr bwMode="auto">
          <a:xfrm>
            <a:off x="642910" y="642918"/>
            <a:ext cx="2357454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428992" y="642918"/>
            <a:ext cx="3786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Вилков А.П за боевые заслуги был награжден двумя Орденами Красной Звезды и Орденом Славы 3 степени. </a:t>
            </a:r>
            <a:endParaRPr lang="ru-RU" sz="2400" dirty="0"/>
          </a:p>
        </p:txBody>
      </p:sp>
      <p:pic>
        <p:nvPicPr>
          <p:cNvPr id="8" name="Рисунок 7" descr="E:\Анжелика\про деда\award10-sm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2928934"/>
            <a:ext cx="1400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Анжелика\про деда\award10-sm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4643446"/>
            <a:ext cx="1400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https://cf.ppt-online.org/files/slide/w/WRKCnd7jZkxgho3DBlVsevMq4fpPwLTmYcNAu2/slide-5.jpg"/>
          <p:cNvPicPr>
            <a:picLocks noChangeAspect="1" noChangeArrowheads="1"/>
          </p:cNvPicPr>
          <p:nvPr/>
        </p:nvPicPr>
        <p:blipFill>
          <a:blip r:embed="rId7"/>
          <a:srcRect l="6592" t="36181" r="69970" b="11994"/>
          <a:stretch>
            <a:fillRect/>
          </a:stretch>
        </p:blipFill>
        <p:spPr bwMode="auto">
          <a:xfrm>
            <a:off x="6286512" y="2428868"/>
            <a:ext cx="2286048" cy="378621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464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7601" y="0"/>
            <a:ext cx="9401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285984" y="571480"/>
            <a:ext cx="5262723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Орденская книжка</a:t>
            </a:r>
          </a:p>
        </p:txBody>
      </p:sp>
      <p:pic>
        <p:nvPicPr>
          <p:cNvPr id="5" name="Рисунок 4" descr="E:\Анжелика\фото\фф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666" t="36364" r="2665" b="41270"/>
          <a:stretch>
            <a:fillRect/>
          </a:stretch>
        </p:blipFill>
        <p:spPr bwMode="auto">
          <a:xfrm rot="5400000">
            <a:off x="-188637" y="2188845"/>
            <a:ext cx="3286148" cy="2194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Анжелика\фото\фффф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887" t="32770" r="4705" b="18870"/>
          <a:stretch>
            <a:fillRect/>
          </a:stretch>
        </p:blipFill>
        <p:spPr bwMode="auto">
          <a:xfrm rot="5400000">
            <a:off x="3467722" y="818502"/>
            <a:ext cx="318008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Анжелика\фото\фф1.jpg"/>
          <p:cNvPicPr/>
          <p:nvPr/>
        </p:nvPicPr>
        <p:blipFill>
          <a:blip r:embed="rId8"/>
          <a:srcRect l="47567" t="21934" r="4545" b="29148"/>
          <a:stretch>
            <a:fillRect/>
          </a:stretch>
        </p:blipFill>
        <p:spPr bwMode="auto">
          <a:xfrm rot="5400000">
            <a:off x="5357802" y="3000388"/>
            <a:ext cx="3000396" cy="371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6396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7601" y="0"/>
            <a:ext cx="9401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357158" y="357166"/>
            <a:ext cx="5937250" cy="13541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latin typeface="Arial Black"/>
              </a:rPr>
              <a:t>Приказы о награждении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latin typeface="Arial Black"/>
            </a:endParaRPr>
          </a:p>
        </p:txBody>
      </p:sp>
      <p:pic>
        <p:nvPicPr>
          <p:cNvPr id="4" name="Рисунок 3" descr="C:\Users\kabinet3\Downloads\filterimage (5)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2910" y="1714488"/>
            <a:ext cx="1771667" cy="313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kabinet3\Downloads\filterimage (4)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488" y="2000240"/>
            <a:ext cx="248601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kabinet3\Downloads\filterimage (3)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86446" y="1643050"/>
            <a:ext cx="264317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5398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28652"/>
            <a:ext cx="9401601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58" y="-357214"/>
            <a:ext cx="7929650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40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Он воевал за наше                                 счастливое будущее</a:t>
            </a: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4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Содержимое 3" descr="339540.elulazs84rsow0cwc0c88owg0.ejcuplo1l0oo0sk8c40s8osc4.t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1714488"/>
            <a:ext cx="6429420" cy="39862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2418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28652"/>
            <a:ext cx="9401601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14348" y="214290"/>
            <a:ext cx="7143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В боях за город Беркут брал в плен 6 немецких солдат, который вели обстрел дороги, за то и был награжден орденом Отечественной войны 2 степени. </a:t>
            </a:r>
          </a:p>
          <a:p>
            <a:pPr>
              <a:lnSpc>
                <a:spcPct val="90000"/>
              </a:lnSpc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В боях на Львовском направлении и в районе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Рыхтель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показал себя смелым дисциплинированным командиром. На своем боевом счету имеет 5 сбитых самолетов противника. В результате награжден двумя орденами Красной звезды. </a:t>
            </a:r>
          </a:p>
          <a:p>
            <a:pPr>
              <a:lnSpc>
                <a:spcPct val="90000"/>
              </a:lnSpc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В 1970 г. после войны  тоже был награжден медалями. </a:t>
            </a:r>
          </a:p>
        </p:txBody>
      </p:sp>
      <p:pic>
        <p:nvPicPr>
          <p:cNvPr id="4" name="Содержимое 5" descr="0_b24df_6fb3fe64_or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3488917"/>
            <a:ext cx="4214842" cy="25832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6333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7601" y="0"/>
            <a:ext cx="9401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857488" y="428604"/>
            <a:ext cx="3579812" cy="128113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latin typeface="Arial Black"/>
              </a:rPr>
              <a:t>Награды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latin typeface="Arial Black"/>
            </a:endParaRPr>
          </a:p>
        </p:txBody>
      </p:sp>
      <p:pic>
        <p:nvPicPr>
          <p:cNvPr id="4" name="Рисунок 3" descr="E:\Анжелика\про деда\award10-sm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500042"/>
            <a:ext cx="138493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kabinet3\Downloads\filterimage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9604"/>
          <a:stretch>
            <a:fillRect/>
          </a:stretch>
        </p:blipFill>
        <p:spPr bwMode="auto">
          <a:xfrm>
            <a:off x="357158" y="1857364"/>
            <a:ext cx="1919310" cy="278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Анжелика\про деда\award10-sm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1428736"/>
            <a:ext cx="1400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kabinet3\Downloads\filterimage (1)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488" y="2786058"/>
            <a:ext cx="2609847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Анжелика\про деда\award9_2-sm.png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57950" y="1071546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kabinet3\Downloads\filterimage (2).jpg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638"/>
          <a:stretch/>
        </p:blipFill>
        <p:spPr bwMode="auto">
          <a:xfrm>
            <a:off x="6072198" y="2643182"/>
            <a:ext cx="2357422" cy="3500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custDataLst>
      <p:tags r:id="rId1"/>
    </p:custDataLst>
  </p:cSld>
  <p:clrMapOvr>
    <a:masterClrMapping/>
  </p:clrMapOvr>
  <p:transition advClick="0" advTm="10905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5628" y="1"/>
            <a:ext cx="9401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143108" y="500042"/>
            <a:ext cx="4848225" cy="9810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latin typeface="Arial Black"/>
              </a:rPr>
              <a:t>Послевоенные награды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latin typeface="Arial Black"/>
            </a:endParaRPr>
          </a:p>
        </p:txBody>
      </p:sp>
      <p:pic>
        <p:nvPicPr>
          <p:cNvPr id="4" name="Рисунок 3" descr="E:\Анжелика\фото\фо.jpg"/>
          <p:cNvPicPr/>
          <p:nvPr/>
        </p:nvPicPr>
        <p:blipFill>
          <a:blip r:embed="rId4">
            <a:lum contrast="40000"/>
          </a:blip>
          <a:srcRect l="42906" t="14430" r="1946" b="28860"/>
          <a:stretch>
            <a:fillRect/>
          </a:stretch>
        </p:blipFill>
        <p:spPr bwMode="auto">
          <a:xfrm rot="5184902">
            <a:off x="842392" y="1076671"/>
            <a:ext cx="2908390" cy="3847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E:\Анжелика\фото\фот.jpg"/>
          <p:cNvPicPr/>
          <p:nvPr/>
        </p:nvPicPr>
        <p:blipFill>
          <a:blip r:embed="rId5">
            <a:lum contrast="40000"/>
          </a:blip>
          <a:srcRect l="42087" t="18903" r="5745" b="27689"/>
          <a:stretch>
            <a:fillRect/>
          </a:stretch>
        </p:blipFill>
        <p:spPr bwMode="auto">
          <a:xfrm rot="5400000">
            <a:off x="4981562" y="2519372"/>
            <a:ext cx="2786082" cy="403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Click="0" advTm="382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01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71472" y="785794"/>
            <a:ext cx="697865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Путь домой – это счастье!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Содержимое 3" descr="World_war_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793" y="1643050"/>
            <a:ext cx="6588613" cy="42148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394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28652"/>
            <a:ext cx="9401601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0"/>
            <a:ext cx="86439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Память противостоит уничтожающей силе времени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Д.С. Лихачёв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00035" y="0"/>
            <a:ext cx="8429684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канун 73-летия Великой Победы мы снова и снова с благодарностью вспоминаем погибших на полях сражений, пропавших без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вести, вернувшихся живыми, тружеников тыла, детей войны, узников фашистских концлагерей. Мы признательны им за то, что они подарили нам счастливую жизнь без войны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мирное небо над головой.</a:t>
            </a:r>
            <a:r>
              <a:rPr lang="ru-RU" sz="2000" b="1" dirty="0" smtClean="0"/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Мои сверстники не слышали рева самолетов и свиста пуль, не видели зарева пожарищ и взрывов бомб, не знают, что такое скудный военный паёк. Мы живем в мирное и счастливое время: учимся и работаем, радуемся и грустим, мечтаем и дружим… Но бывают минуты, когда с особой остротой понимаешь, что этим миром мы обязаны тем, кто сражался за наше светлое будущее.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D:\Pasha\Документы\Презентации\Белов Михаил Иванович\2012950114977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714752"/>
            <a:ext cx="3714776" cy="29840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0874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52"/>
            <a:ext cx="9401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E:\Анжелика\фото\фото1.jpg"/>
          <p:cNvPicPr/>
          <p:nvPr/>
        </p:nvPicPr>
        <p:blipFill>
          <a:blip r:embed="rId4">
            <a:lum contrast="40000"/>
          </a:blip>
          <a:srcRect l="55865" t="30159" r="14343" b="32179"/>
          <a:stretch>
            <a:fillRect/>
          </a:stretch>
        </p:blipFill>
        <p:spPr bwMode="auto">
          <a:xfrm rot="5400000">
            <a:off x="1142975" y="357167"/>
            <a:ext cx="3571901" cy="44291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143504" y="2357430"/>
            <a:ext cx="36433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Прадедушка   с прабабушкой!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57422" y="3286124"/>
            <a:ext cx="657228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 smtClean="0"/>
          </a:p>
          <a:p>
            <a:endParaRPr lang="ru-RU" altLang="ru-RU" dirty="0" smtClean="0"/>
          </a:p>
          <a:p>
            <a:endParaRPr lang="ru-RU" altLang="ru-RU" dirty="0" smtClean="0"/>
          </a:p>
          <a:p>
            <a:endParaRPr lang="ru-RU" altLang="ru-RU" dirty="0" smtClean="0"/>
          </a:p>
          <a:p>
            <a:endParaRPr lang="ru-RU" altLang="ru-RU" dirty="0" smtClean="0"/>
          </a:p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Дома его ждали жена и дочь. Они прожили счастливую жизнь и воспитали пятерых детей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2153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7601" y="0"/>
            <a:ext cx="9401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E:\Анжелика\фото\фото.jpg"/>
          <p:cNvPicPr/>
          <p:nvPr/>
        </p:nvPicPr>
        <p:blipFill>
          <a:blip r:embed="rId4">
            <a:lum contrast="40000"/>
          </a:blip>
          <a:srcRect l="11456" t="17605" r="6145" b="4618"/>
          <a:stretch>
            <a:fillRect/>
          </a:stretch>
        </p:blipFill>
        <p:spPr bwMode="auto">
          <a:xfrm rot="5400000">
            <a:off x="1957364" y="400034"/>
            <a:ext cx="4910455" cy="6396355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500042"/>
            <a:ext cx="8580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Прадедушка с внучками</a:t>
            </a:r>
            <a:r>
              <a:rPr kumimoji="0" lang="ru-RU" sz="32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с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 внуками!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1951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01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71472" y="1000108"/>
            <a:ext cx="307183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 После войны жизнь была очень тяжелая» –вспоминал мой прадедушка, - лошадей мало, те, которые остались, чесоточные, кормить нечем».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 работал в колхозе, был бригадиром. Про него много писали в газете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https://ds02.infourok.ru/uploads/ex/053c/00019f63-88bec729/img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500174"/>
            <a:ext cx="4948026" cy="335758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6084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7601" y="0"/>
            <a:ext cx="9401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4282" y="928670"/>
            <a:ext cx="785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Особая гордость для прадедушки –это  внуки и правнуки.   Он хотел, чтобы никто не познал на себе всего того, что пережил он. Пусть будет мир во всем мире.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428604"/>
            <a:ext cx="691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Monotype Corsiva" pitchFamily="66" charset="0"/>
              </a:rPr>
              <a:t>Жизнь продолжается в детях и внуках 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5" name="Picture 7" descr="3bYQOesQr0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4283" y="2071678"/>
            <a:ext cx="3357586" cy="2571768"/>
          </a:xfrm>
          <a:prstGeom prst="rect">
            <a:avLst/>
          </a:prstGeom>
          <a:noFill/>
          <a:ln/>
        </p:spPr>
      </p:pic>
      <p:pic>
        <p:nvPicPr>
          <p:cNvPr id="6" name="Picture 78" descr="Nj2FcFTEbf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00496" y="1857364"/>
            <a:ext cx="1651924" cy="2571768"/>
          </a:xfrm>
          <a:prstGeom prst="rect">
            <a:avLst/>
          </a:prstGeom>
          <a:noFill/>
          <a:ln/>
        </p:spPr>
      </p:pic>
      <p:pic>
        <p:nvPicPr>
          <p:cNvPr id="7" name="Picture 7" descr="NaW7W62WFa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15074" y="1571612"/>
            <a:ext cx="1785949" cy="2571768"/>
          </a:xfrm>
          <a:prstGeom prst="rect">
            <a:avLst/>
          </a:prstGeom>
          <a:noFill/>
          <a:ln/>
        </p:spPr>
      </p:pic>
      <p:pic>
        <p:nvPicPr>
          <p:cNvPr id="8" name="Picture 2" descr="C:\Users\вав\Desktop\фотографии\Фотки\семья\DSCN2029.JPG"/>
          <p:cNvPicPr>
            <a:picLocks noChangeAspect="1" noChangeArrowheads="1"/>
          </p:cNvPicPr>
          <p:nvPr/>
        </p:nvPicPr>
        <p:blipFill>
          <a:blip r:embed="rId7" cstate="print"/>
          <a:srcRect t="22946"/>
          <a:stretch>
            <a:fillRect/>
          </a:stretch>
        </p:blipFill>
        <p:spPr bwMode="auto">
          <a:xfrm>
            <a:off x="2214546" y="4143380"/>
            <a:ext cx="3000396" cy="2143140"/>
          </a:xfrm>
          <a:prstGeom prst="rect">
            <a:avLst/>
          </a:prstGeom>
          <a:noFill/>
        </p:spPr>
      </p:pic>
      <p:pic>
        <p:nvPicPr>
          <p:cNvPr id="9" name="Picture 3" descr="C:\Users\вав\Desktop\фотографии\Фотки\фотки с камеры\DSCN2304.JPG"/>
          <p:cNvPicPr>
            <a:picLocks noChangeAspect="1" noChangeArrowheads="1"/>
          </p:cNvPicPr>
          <p:nvPr/>
        </p:nvPicPr>
        <p:blipFill>
          <a:blip r:embed="rId8" cstate="print"/>
          <a:srcRect l="11111" t="16667" r="17778"/>
          <a:stretch>
            <a:fillRect/>
          </a:stretch>
        </p:blipFill>
        <p:spPr bwMode="auto">
          <a:xfrm>
            <a:off x="5500694" y="3929066"/>
            <a:ext cx="2926100" cy="228601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6505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601" y="0"/>
            <a:ext cx="9401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14282" y="1071546"/>
            <a:ext cx="6197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Мой прадедушка умер 6 марта 1986 года. Память о нем жива в наших сердцах!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714488"/>
            <a:ext cx="778674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 smtClean="0"/>
          </a:p>
          <a:p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Я еще не знаю, кем я буду, как сложится моя жизнь. Но я уверена, что истории о войне, рассказанные моими родственниками, я передам и своим детям, чтобы подвиги простых бойцов не были забыты.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282" y="2643182"/>
            <a:ext cx="45648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071546"/>
            <a:ext cx="814393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каждым годом ветеранов Великой Отечественной войны становится все меньше и меньше. Трепетное отношение к людям, завоевавшим нелёгкую победу, - наша обязанность  до конца жизни.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Я горжусь своим  прадедом. Он воевал, не боясь смерти, за Родину, за Отчизну, за нас!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http://img-fotki.yandex.ru/get/9065/39663434.51c/0_9684d_c863e42c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929066"/>
            <a:ext cx="4429156" cy="24288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925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7601" y="0"/>
            <a:ext cx="9401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00034" y="1000108"/>
            <a:ext cx="6197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285860"/>
            <a:ext cx="77867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 smtClean="0"/>
          </a:p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357158" y="571480"/>
            <a:ext cx="8001056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ходе  работы я узнала, что в истории моей семьи есть участники Великой Отечественной войны.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 всегда буду помнить их  и гордиться своим прадедом  Вилковым А.П., учиться у него любви к Родине, к своей земле, учиться смелости,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упорству, трудолюбию.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благодарны  нашему прадеду: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сделал вклад в Великую Победу,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Хотя и на фронтах не воевал,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долг свой честно Родине отдал.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://s.fishki.net/upload/post/201411/21/1331837/raschet-sovetskogo-120-mm-minometa-gvardii-serzhanta-zudina-osvobozhdenie-avstri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3000372"/>
            <a:ext cx="1946447" cy="2190712"/>
          </a:xfrm>
          <a:prstGeom prst="rect">
            <a:avLst/>
          </a:prstGeom>
          <a:noFill/>
        </p:spPr>
      </p:pic>
      <p:pic>
        <p:nvPicPr>
          <p:cNvPr id="15364" name="Picture 4" descr="https://content-24.foto.my.mail.ru/community/rusderzhava/_groupsphoto/h-71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3786190"/>
            <a:ext cx="3158753" cy="237676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4649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7601" y="0"/>
            <a:ext cx="9401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00034" y="1000108"/>
            <a:ext cx="6197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285860"/>
            <a:ext cx="77867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 smtClean="0"/>
          </a:p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14282" y="0"/>
            <a:ext cx="842968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Ещё не забыта трагедия Второй мировой войны, однако на земле жива та сила, которая снова угрожает оружием. Мы, продолжая дело дедов и прадедов, не должны допустить мировую военную катастрофу: не напрасно защищали мир солдаты Великой Отечественной войны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8215338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мерцающим звёздам ведя корабли, —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погибших помните!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Встречайте трепетную весну,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 Земли!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Убейте войну,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прокляните войну,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люди Земли!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Р.Рождественский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://lepotamira.ru/wp-content/uploads/2014/08/lepotamira_lepotamira_VOV1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3286124"/>
            <a:ext cx="2905092" cy="2643166"/>
          </a:xfrm>
          <a:prstGeom prst="rect">
            <a:avLst/>
          </a:prstGeom>
          <a:noFill/>
        </p:spPr>
      </p:pic>
      <p:pic>
        <p:nvPicPr>
          <p:cNvPr id="14340" name="Picture 4" descr="https://cdn.img.inosmi.ru/images/23630/10/23630107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786190"/>
            <a:ext cx="2746677" cy="232008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8735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7601" y="0"/>
            <a:ext cx="9401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00034" y="1000108"/>
            <a:ext cx="6197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285860"/>
            <a:ext cx="77867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 smtClean="0"/>
          </a:p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36511" y="428604"/>
            <a:ext cx="4270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00298" y="642918"/>
            <a:ext cx="435503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 Днем Победы!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08" y="2428868"/>
            <a:ext cx="4214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Спасибо вам, что мы войны не знали,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Что мы не слышали тех страшных лет,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Что вы нам жизнь свою отдали,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Дай Бог Вам, ветераны, долгих лет!</a:t>
            </a:r>
          </a:p>
        </p:txBody>
      </p:sp>
      <p:pic>
        <p:nvPicPr>
          <p:cNvPr id="9" name="Picture 2" descr="C:\Users\Админ\Desktop\3919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571480"/>
            <a:ext cx="2389843" cy="1683278"/>
          </a:xfrm>
          <a:prstGeom prst="rect">
            <a:avLst/>
          </a:prstGeom>
          <a:noFill/>
        </p:spPr>
      </p:pic>
      <p:pic>
        <p:nvPicPr>
          <p:cNvPr id="10" name="Picture 6" descr="C:\Users\Админ\Desktop\1399536525_0258.1000x80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357166"/>
            <a:ext cx="1785950" cy="1714512"/>
          </a:xfrm>
          <a:prstGeom prst="rect">
            <a:avLst/>
          </a:prstGeom>
          <a:noFill/>
        </p:spPr>
      </p:pic>
      <p:pic>
        <p:nvPicPr>
          <p:cNvPr id="11" name="Picture 10" descr="C:\Users\Админ\Desktop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2428868"/>
            <a:ext cx="1138239" cy="1519608"/>
          </a:xfrm>
          <a:prstGeom prst="rect">
            <a:avLst/>
          </a:prstGeom>
          <a:noFill/>
        </p:spPr>
      </p:pic>
      <p:pic>
        <p:nvPicPr>
          <p:cNvPr id="12" name="Picture 8" descr="C:\Users\Админ\Desktop\mIaWLKKFrS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28" y="4214818"/>
            <a:ext cx="1500174" cy="1500174"/>
          </a:xfrm>
          <a:prstGeom prst="rect">
            <a:avLst/>
          </a:prstGeom>
          <a:noFill/>
        </p:spPr>
      </p:pic>
      <p:pic>
        <p:nvPicPr>
          <p:cNvPr id="13" name="Picture 3" descr="C:\Users\Админ\Desktop\8389026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14678" y="4214818"/>
            <a:ext cx="2500330" cy="1884863"/>
          </a:xfrm>
          <a:prstGeom prst="rect">
            <a:avLst/>
          </a:prstGeom>
          <a:noFill/>
        </p:spPr>
      </p:pic>
      <p:pic>
        <p:nvPicPr>
          <p:cNvPr id="21" name="Picture 5" descr="C:\Users\Админ\Desktop\b524184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6512" y="2285992"/>
            <a:ext cx="2013751" cy="1785950"/>
          </a:xfrm>
          <a:prstGeom prst="rect">
            <a:avLst/>
          </a:prstGeom>
          <a:noFill/>
        </p:spPr>
      </p:pic>
      <p:pic>
        <p:nvPicPr>
          <p:cNvPr id="22" name="Picture 9" descr="C:\Users\Админ\Desktop\542349b9c4cfafd2fa0863a1d5e94112893868f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57884" y="4357694"/>
            <a:ext cx="2533431" cy="172554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8143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Pasha\Документы\Презентации\Белов Михаил Иванович\3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694" y="0"/>
            <a:ext cx="917869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37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7601" y="0"/>
            <a:ext cx="94016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00034" y="1000108"/>
            <a:ext cx="6197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285860"/>
            <a:ext cx="77867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 smtClean="0"/>
          </a:p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596" y="500042"/>
            <a:ext cx="666552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помню! Я горжусь!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E:\Анжелика\фото\фото.jpg"/>
          <p:cNvPicPr/>
          <p:nvPr/>
        </p:nvPicPr>
        <p:blipFill>
          <a:blip r:embed="rId4">
            <a:lum contrast="40000"/>
          </a:blip>
          <a:srcRect l="11456" t="17605" r="6145" b="4618"/>
          <a:stretch>
            <a:fillRect/>
          </a:stretch>
        </p:blipFill>
        <p:spPr bwMode="auto">
          <a:xfrm rot="5400000">
            <a:off x="4117037" y="1740823"/>
            <a:ext cx="4624702" cy="4000528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7" descr="IMG_20160301_1653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643050"/>
            <a:ext cx="3571868" cy="3095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 advClick="0" advTm="2446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asha\Документы\Презентации\Белов Михаил Иванович\3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69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4274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28652"/>
            <a:ext cx="9401601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00034" y="0"/>
            <a:ext cx="84296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428604"/>
            <a:ext cx="700092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Всё дальше от нас уходят лихие сороковые… Всё меньше остаётся свидетелей той страшной поры. Написано много художественных книг, мемуарной литературы, снято немало художественных и документальных фильмов о Великой Отечественной войне.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Материалом для их создания в основном служили героические подвиги советских людей, как на фронте, так и в тылу, наиболее значительные события тех фронтовых лет. Но Великая Отечественная война - это не цепь героических подвигов, а ежедневный, изнуряющий, кропотливый труд миллионов наших граждан и фронтовой быт; это судьбы людей: женщин, стариков, детей, солдат военной поры, их чувства и переживания.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143240" y="0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ЦЕЛЬ  РАБОТЫ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29698" name="Picture 2" descr="http://cdn.fishki.net/upload/post/201411/20/1330946/1336191776_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9010" y="4429132"/>
            <a:ext cx="2813036" cy="1981181"/>
          </a:xfrm>
          <a:prstGeom prst="rect">
            <a:avLst/>
          </a:prstGeom>
          <a:noFill/>
        </p:spPr>
      </p:pic>
      <p:pic>
        <p:nvPicPr>
          <p:cNvPr id="29700" name="Picture 4" descr="http://www.infoclub2006.narod.ru/archiv/Fotowar/Big/01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4474406"/>
            <a:ext cx="2833656" cy="186579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2028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28652"/>
            <a:ext cx="9401601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00034" y="0"/>
            <a:ext cx="83582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данной работы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сохранить информацию, собранную от живых очевидцев Великой Отечественной войны, в частности – об участии в Великой Отечественной войне моего дедушки, выявить его военную историю.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Данный материал может служить великолепным подспорьем для проведения классных часов, посвящённых знаменательным датам, а также при изучении Великой Отечественной войны в курсе истории в 9-х и 11-ых классов. Живые свидетельства людей, знающих изнутри тяготы этой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кровопролитной войны,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могут сделать уроки более интересными, 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помогут глубже понять, какой трудной ценой досталась Победа. На примере ветеранов Великой Отечественной войны формируются нравственные качества и ценности в жизни.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https://i.ytimg.com/vi/DZibPNwPKbk/hqdefa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4143380"/>
            <a:ext cx="2928958" cy="19823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483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28652"/>
            <a:ext cx="9401601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428596" y="0"/>
            <a:ext cx="8715404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1400" b="1" i="1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b="1" i="1" dirty="0" smtClean="0"/>
              <a:t>Пока нас помнят- мы живём,</a:t>
            </a:r>
            <a:br>
              <a:rPr lang="ru-RU" sz="1400" b="1" i="1" dirty="0" smtClean="0"/>
            </a:br>
            <a:r>
              <a:rPr lang="ru-RU" sz="1400" b="1" i="1" dirty="0" smtClean="0"/>
              <a:t>Оставьте ж след, оставьте память!</a:t>
            </a:r>
            <a:br>
              <a:rPr lang="ru-RU" sz="1400" b="1" i="1" dirty="0" smtClean="0"/>
            </a:br>
            <a:r>
              <a:rPr lang="ru-RU" sz="1400" b="1" i="1" dirty="0" smtClean="0"/>
              <a:t>Мы все когда - </a:t>
            </a:r>
            <a:r>
              <a:rPr lang="ru-RU" sz="1400" b="1" i="1" dirty="0" err="1" smtClean="0"/>
              <a:t>нибудь</a:t>
            </a:r>
            <a:r>
              <a:rPr lang="ru-RU" sz="1400" b="1" i="1" dirty="0" smtClean="0"/>
              <a:t>  уйдём,</a:t>
            </a:r>
            <a:br>
              <a:rPr lang="ru-RU" sz="1400" b="1" i="1" dirty="0" smtClean="0"/>
            </a:br>
            <a:r>
              <a:rPr lang="ru-RU" sz="1400" b="1" i="1" dirty="0" smtClean="0"/>
              <a:t>Но внуки пусть гордятся нами.</a:t>
            </a:r>
            <a:br>
              <a:rPr lang="ru-RU" sz="1400" b="1" i="1" dirty="0" smtClean="0"/>
            </a:br>
            <a:r>
              <a:rPr lang="ru-RU" sz="1400" b="1" i="1" dirty="0" smtClean="0"/>
              <a:t>Оставьте  лучик  доброты,</a:t>
            </a:r>
            <a:br>
              <a:rPr lang="ru-RU" sz="1400" b="1" i="1" dirty="0" smtClean="0"/>
            </a:br>
            <a:r>
              <a:rPr lang="ru-RU" sz="1400" b="1" i="1" dirty="0" smtClean="0"/>
              <a:t>В сердцах родных полоску света,</a:t>
            </a:r>
            <a:br>
              <a:rPr lang="ru-RU" sz="1400" b="1" i="1" dirty="0" smtClean="0"/>
            </a:br>
            <a:r>
              <a:rPr lang="ru-RU" sz="1400" b="1" i="1" dirty="0" smtClean="0"/>
              <a:t>И, кем бы ни был в жизни ты,</a:t>
            </a:r>
            <a:br>
              <a:rPr lang="ru-RU" sz="1400" b="1" i="1" dirty="0" smtClean="0"/>
            </a:br>
            <a:r>
              <a:rPr lang="ru-RU" sz="1400" b="1" i="1" dirty="0" smtClean="0"/>
              <a:t>Тебя запомнят лишь за это.</a:t>
            </a:r>
            <a:br>
              <a:rPr lang="ru-RU" sz="1400" b="1" i="1" dirty="0" smtClean="0"/>
            </a:br>
            <a:r>
              <a:rPr lang="ru-RU" sz="1400" b="1" i="1" dirty="0" smtClean="0"/>
              <a:t>Наследство, деньги- как песок,</a:t>
            </a:r>
            <a:br>
              <a:rPr lang="ru-RU" sz="1400" b="1" i="1" dirty="0" smtClean="0"/>
            </a:br>
            <a:r>
              <a:rPr lang="ru-RU" sz="1400" b="1" i="1" dirty="0" smtClean="0"/>
              <a:t>Уйти всё может враз сквозь пальцы,</a:t>
            </a:r>
            <a:br>
              <a:rPr lang="ru-RU" sz="1400" b="1" i="1" dirty="0" smtClean="0"/>
            </a:br>
            <a:r>
              <a:rPr lang="ru-RU" sz="1400" b="1" i="1" dirty="0" smtClean="0"/>
              <a:t>Но помнят дети свой порог,</a:t>
            </a:r>
            <a:br>
              <a:rPr lang="ru-RU" sz="1400" b="1" i="1" dirty="0" smtClean="0"/>
            </a:br>
            <a:r>
              <a:rPr lang="ru-RU" sz="1400" b="1" i="1" dirty="0" smtClean="0"/>
              <a:t>Хоть в этой жизни все скитальцы.</a:t>
            </a:r>
            <a:br>
              <a:rPr lang="ru-RU" sz="1400" b="1" i="1" dirty="0" smtClean="0"/>
            </a:br>
            <a:r>
              <a:rPr lang="ru-RU" sz="1400" b="1" i="1" dirty="0" smtClean="0"/>
              <a:t>Ведь  вечны  добрые  дела,</a:t>
            </a:r>
            <a:br>
              <a:rPr lang="ru-RU" sz="1400" b="1" i="1" dirty="0" smtClean="0"/>
            </a:br>
            <a:r>
              <a:rPr lang="ru-RU" sz="1400" b="1" i="1" dirty="0" smtClean="0"/>
              <a:t>Всё то, во что вложили душу,</a:t>
            </a:r>
            <a:br>
              <a:rPr lang="ru-RU" sz="1400" b="1" i="1" dirty="0" smtClean="0"/>
            </a:br>
            <a:r>
              <a:rPr lang="ru-RU" sz="1400" b="1" i="1" dirty="0" smtClean="0"/>
              <a:t>И сколько б жизнь нам не дала,</a:t>
            </a:r>
            <a:br>
              <a:rPr lang="ru-RU" sz="1400" b="1" i="1" dirty="0" smtClean="0"/>
            </a:br>
            <a:r>
              <a:rPr lang="ru-RU" sz="1400" b="1" i="1" dirty="0" smtClean="0"/>
              <a:t>Успейте мир наш сделать лучше.</a:t>
            </a:r>
            <a:br>
              <a:rPr lang="ru-RU" sz="1400" b="1" i="1" dirty="0" smtClean="0"/>
            </a:br>
            <a:r>
              <a:rPr lang="ru-RU" sz="1400" b="1" i="1" dirty="0" smtClean="0"/>
              <a:t>Любовь лишь в памяти храня,</a:t>
            </a:r>
            <a:br>
              <a:rPr lang="ru-RU" sz="1400" b="1" i="1" dirty="0" smtClean="0"/>
            </a:br>
            <a:r>
              <a:rPr lang="ru-RU" sz="1400" b="1" i="1" dirty="0" smtClean="0"/>
              <a:t>Нас будут помнить детей дети,</a:t>
            </a:r>
            <a:br>
              <a:rPr lang="ru-RU" sz="1400" b="1" i="1" dirty="0" smtClean="0"/>
            </a:br>
            <a:r>
              <a:rPr lang="ru-RU" sz="1400" b="1" i="1" dirty="0" smtClean="0"/>
              <a:t>Покуда   кружится  земля,</a:t>
            </a:r>
            <a:br>
              <a:rPr lang="ru-RU" sz="1400" b="1" i="1" dirty="0" smtClean="0"/>
            </a:br>
            <a:r>
              <a:rPr lang="ru-RU" sz="1400" b="1" i="1" dirty="0" smtClean="0"/>
              <a:t>Добро в сердцах живёт на свете!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get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00430" y="214290"/>
            <a:ext cx="5403380" cy="578645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2012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01601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428596" y="571480"/>
            <a:ext cx="8286808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Листая «Книгу памяти…»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хорошо, что есть такая книга –«Книга памяти Нижегородской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области». Она издана в 1994 г. В ней списки погибших, пропавших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 вести и умерших от ран в той страшной войне. Книга состоит из 12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томов, в каждом томе более 600страниц. В её списках 334393человека, призванных в Красную Армию горьковскими военкоматами, в том числе из Вознесенского района 3898 человек и из с. Криуша 133 человека. Есть в этой книге и имена моих родственников.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Вечная им память и слава!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помню! Я горжусь своими предками!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годы войны не все участвовали непосредственно в боях с врагом. Многие не были на передовой, но они выполняли не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менее важную работу: трудились на фабриках и заводах, в колхозах, служили в армии.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Куда бы нас Отчизна ни послала,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Мы с честью дело выполним своё.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Она взрастила нас и воспитала,                                                                                   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Мы все - сыны и дочери её.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Эти слова стали их девизом.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D:\Pasha\Документы\Презентации\Белов Михаил Иванович\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214" y="1643050"/>
            <a:ext cx="3572678" cy="521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Click="0" advTm="1188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428652"/>
            <a:ext cx="9401601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642910" y="0"/>
            <a:ext cx="82868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Мой прадедушка – Вилков Андрей Петрович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785794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Родился 15 июня 1919 года в деревне Вилки , </a:t>
            </a:r>
            <a:r>
              <a:rPr lang="ru-RU" altLang="ru-RU" sz="2400" dirty="0" err="1" smtClean="0">
                <a:latin typeface="Times New Roman" pitchFamily="18" charset="0"/>
                <a:cs typeface="Times New Roman" pitchFamily="18" charset="0"/>
              </a:rPr>
              <a:t>Криушинской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волости Вознесенского района Горьковской области.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857365"/>
            <a:ext cx="814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В 1939 году был призван в армию Вознесенским РВК. А в 1941 году, когда фашисты напали на нашу страну , он ушел на фронт. </a:t>
            </a:r>
            <a:r>
              <a:rPr lang="ru-RU" sz="2400" b="1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 взрослые парни были призваны в действующую армию.</a:t>
            </a:r>
            <a:endParaRPr lang="ru-RU" alt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E:\Анжелика\фото\фото2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471" t="29870" r="8535" b="21501"/>
          <a:stretch>
            <a:fillRect/>
          </a:stretch>
        </p:blipFill>
        <p:spPr bwMode="auto">
          <a:xfrm>
            <a:off x="6643702" y="3071810"/>
            <a:ext cx="185738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6" name="Picture 2" descr="https://ruspekh.ru/images/articles/41212/1944_07_13-035-01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2976" y="3500438"/>
            <a:ext cx="4286280" cy="266360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572264" y="578645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Вилков А.П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 advTm="639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7601" y="0"/>
            <a:ext cx="9401601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42910" y="2143116"/>
            <a:ext cx="3786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/>
              <a:t> 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Воевал прадедушка 7 лет. В 1945 году был в отпуске один месяц. В 1946 году вернулся домой в звании старшего сержанта. </a:t>
            </a:r>
            <a:endParaRPr lang="ru-RU" sz="2400" dirty="0"/>
          </a:p>
        </p:txBody>
      </p:sp>
      <p:pic>
        <p:nvPicPr>
          <p:cNvPr id="2052" name="Picture 4" descr="http://popgun.ru/files/g/5/orig/115044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785794"/>
            <a:ext cx="3714776" cy="565292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2917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1.4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9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|1.2|2.5|1.4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1.1|1.3|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1.5|0.8|0.7|0.8|0.7|0.7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8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0.9|0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1176</Words>
  <Application>Microsoft Office PowerPoint</Application>
  <PresentationFormat>Экран (4:3)</PresentationFormat>
  <Paragraphs>141</Paragraphs>
  <Slides>29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kabinet3</dc:creator>
  <cp:lastModifiedBy>Галина Тимофеева</cp:lastModifiedBy>
  <cp:revision>37</cp:revision>
  <dcterms:created xsi:type="dcterms:W3CDTF">2015-04-29T09:11:48Z</dcterms:created>
  <dcterms:modified xsi:type="dcterms:W3CDTF">2019-02-01T16:23:37Z</dcterms:modified>
</cp:coreProperties>
</file>